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5" r:id="rId3"/>
    <p:sldId id="257" r:id="rId4"/>
    <p:sldId id="262" r:id="rId5"/>
    <p:sldId id="263" r:id="rId6"/>
    <p:sldId id="264" r:id="rId7"/>
    <p:sldId id="258" r:id="rId8"/>
    <p:sldId id="266" r:id="rId9"/>
    <p:sldId id="259" r:id="rId10"/>
    <p:sldId id="260" r:id="rId11"/>
    <p:sldId id="261"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6" autoAdjust="0"/>
    <p:restoredTop sz="94660"/>
  </p:normalViewPr>
  <p:slideViewPr>
    <p:cSldViewPr snapToGrid="0">
      <p:cViewPr varScale="1">
        <p:scale>
          <a:sx n="67" d="100"/>
          <a:sy n="67" d="100"/>
        </p:scale>
        <p:origin x="452" y="56"/>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slide">
    <p:spTree>
      <p:nvGrpSpPr>
        <p:cNvPr id="1" name=""/>
        <p:cNvGrpSpPr/>
        <p:nvPr/>
      </p:nvGrpSpPr>
      <p:grpSpPr>
        <a:xfrm>
          <a:off x="0" y="0"/>
          <a:ext cx="0" cy="0"/>
          <a:chOff x="0" y="0"/>
          <a:chExt cx="0" cy="0"/>
        </a:xfrm>
      </p:grpSpPr>
      <p:sp>
        <p:nvSpPr>
          <p:cNvPr id="2" name="Titel 1"/>
          <p:cNvSpPr>
            <a:spLocks noGrp="1"/>
          </p:cNvSpPr>
          <p:nvPr>
            <p:ph type="ctrTitle"/>
          </p:nvPr>
        </p:nvSpPr>
        <p:spPr>
          <a:xfrm>
            <a:off x="1524000" y="1122363"/>
            <a:ext cx="9144000" cy="2387600"/>
          </a:xfrm>
        </p:spPr>
        <p:txBody>
          <a:bodyPr anchor="b"/>
          <a:lstStyle>
            <a:lvl1pPr algn="ctr">
              <a:defRPr sz="6000"/>
            </a:lvl1pPr>
          </a:lstStyle>
          <a:p>
            <a:r>
              <a:rPr lang="da-DK"/>
              <a:t>Klik for at redigere i master</a:t>
            </a:r>
            <a:endParaRPr lang="en-US"/>
          </a:p>
        </p:txBody>
      </p:sp>
      <p:sp>
        <p:nvSpPr>
          <p:cNvPr id="3" name="Undertitel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a-DK"/>
              <a:t>Klik for at redigere i master</a:t>
            </a:r>
            <a:endParaRPr lang="en-US"/>
          </a:p>
        </p:txBody>
      </p:sp>
      <p:sp>
        <p:nvSpPr>
          <p:cNvPr id="4" name="Pladsholder til dato 3"/>
          <p:cNvSpPr>
            <a:spLocks noGrp="1"/>
          </p:cNvSpPr>
          <p:nvPr>
            <p:ph type="dt" sz="half" idx="10"/>
          </p:nvPr>
        </p:nvSpPr>
        <p:spPr/>
        <p:txBody>
          <a:bodyPr/>
          <a:lstStyle/>
          <a:p>
            <a:fld id="{B7AE9C44-9DAE-47EA-BF7B-527501938C3F}" type="datetimeFigureOut">
              <a:rPr lang="en-US" smtClean="0"/>
              <a:pPr/>
              <a:t>5/14/2025</a:t>
            </a:fld>
            <a:endParaRPr lang="en-US"/>
          </a:p>
        </p:txBody>
      </p:sp>
      <p:sp>
        <p:nvSpPr>
          <p:cNvPr id="5" name="Pladsholder til sidefod 4"/>
          <p:cNvSpPr>
            <a:spLocks noGrp="1"/>
          </p:cNvSpPr>
          <p:nvPr>
            <p:ph type="ftr" sz="quarter" idx="11"/>
          </p:nvPr>
        </p:nvSpPr>
        <p:spPr/>
        <p:txBody>
          <a:bodyPr/>
          <a:lstStyle/>
          <a:p>
            <a:endParaRPr lang="en-US"/>
          </a:p>
        </p:txBody>
      </p:sp>
      <p:sp>
        <p:nvSpPr>
          <p:cNvPr id="6" name="Pladsholder til slidenummer 5"/>
          <p:cNvSpPr>
            <a:spLocks noGrp="1"/>
          </p:cNvSpPr>
          <p:nvPr>
            <p:ph type="sldNum" sz="quarter" idx="12"/>
          </p:nvPr>
        </p:nvSpPr>
        <p:spPr/>
        <p:txBody>
          <a:bodyPr/>
          <a:lstStyle/>
          <a:p>
            <a:fld id="{0D0FC2E3-A69C-4D5E-9D0D-9F10D106B08F}" type="slidenum">
              <a:rPr lang="en-US" smtClean="0"/>
              <a:pPr/>
              <a:t>‹nr.›</a:t>
            </a:fld>
            <a:endParaRPr lang="en-US"/>
          </a:p>
        </p:txBody>
      </p:sp>
    </p:spTree>
    <p:extLst>
      <p:ext uri="{BB962C8B-B14F-4D97-AF65-F5344CB8AC3E}">
        <p14:creationId xmlns:p14="http://schemas.microsoft.com/office/powerpoint/2010/main" val="11616601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og lodret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a:t>Klik for at redigere i master</a:t>
            </a:r>
            <a:endParaRPr lang="en-US"/>
          </a:p>
        </p:txBody>
      </p:sp>
      <p:sp>
        <p:nvSpPr>
          <p:cNvPr id="3" name="Pladsholder til lodret titel 2"/>
          <p:cNvSpPr>
            <a:spLocks noGrp="1"/>
          </p:cNvSpPr>
          <p:nvPr>
            <p:ph type="body" orient="vert" idx="1"/>
          </p:nvPr>
        </p:nvSpPr>
        <p:spPr/>
        <p:txBody>
          <a:bodyPr vert="eaVert"/>
          <a:lstStyle/>
          <a:p>
            <a:pPr lvl="0"/>
            <a:r>
              <a:rPr lang="da-DK"/>
              <a:t>Klik for at redigere i master</a:t>
            </a:r>
          </a:p>
          <a:p>
            <a:pPr lvl="1"/>
            <a:r>
              <a:rPr lang="da-DK"/>
              <a:t>Andet niveau</a:t>
            </a:r>
          </a:p>
          <a:p>
            <a:pPr lvl="2"/>
            <a:r>
              <a:rPr lang="da-DK"/>
              <a:t>Tredje niveau</a:t>
            </a:r>
          </a:p>
          <a:p>
            <a:pPr lvl="3"/>
            <a:r>
              <a:rPr lang="da-DK"/>
              <a:t>Fjerde niveau</a:t>
            </a:r>
          </a:p>
          <a:p>
            <a:pPr lvl="4"/>
            <a:r>
              <a:rPr lang="da-DK"/>
              <a:t>Femte niveau</a:t>
            </a:r>
            <a:endParaRPr lang="en-US"/>
          </a:p>
        </p:txBody>
      </p:sp>
      <p:sp>
        <p:nvSpPr>
          <p:cNvPr id="4" name="Pladsholder til dato 3"/>
          <p:cNvSpPr>
            <a:spLocks noGrp="1"/>
          </p:cNvSpPr>
          <p:nvPr>
            <p:ph type="dt" sz="half" idx="10"/>
          </p:nvPr>
        </p:nvSpPr>
        <p:spPr/>
        <p:txBody>
          <a:bodyPr/>
          <a:lstStyle/>
          <a:p>
            <a:fld id="{B7AE9C44-9DAE-47EA-BF7B-527501938C3F}" type="datetimeFigureOut">
              <a:rPr lang="en-US" smtClean="0"/>
              <a:pPr/>
              <a:t>5/14/2025</a:t>
            </a:fld>
            <a:endParaRPr lang="en-US"/>
          </a:p>
        </p:txBody>
      </p:sp>
      <p:sp>
        <p:nvSpPr>
          <p:cNvPr id="5" name="Pladsholder til sidefod 4"/>
          <p:cNvSpPr>
            <a:spLocks noGrp="1"/>
          </p:cNvSpPr>
          <p:nvPr>
            <p:ph type="ftr" sz="quarter" idx="11"/>
          </p:nvPr>
        </p:nvSpPr>
        <p:spPr/>
        <p:txBody>
          <a:bodyPr/>
          <a:lstStyle/>
          <a:p>
            <a:endParaRPr lang="en-US"/>
          </a:p>
        </p:txBody>
      </p:sp>
      <p:sp>
        <p:nvSpPr>
          <p:cNvPr id="6" name="Pladsholder til slidenummer 5"/>
          <p:cNvSpPr>
            <a:spLocks noGrp="1"/>
          </p:cNvSpPr>
          <p:nvPr>
            <p:ph type="sldNum" sz="quarter" idx="12"/>
          </p:nvPr>
        </p:nvSpPr>
        <p:spPr/>
        <p:txBody>
          <a:bodyPr/>
          <a:lstStyle/>
          <a:p>
            <a:fld id="{0D0FC2E3-A69C-4D5E-9D0D-9F10D106B08F}" type="slidenum">
              <a:rPr lang="en-US" smtClean="0"/>
              <a:pPr/>
              <a:t>‹nr.›</a:t>
            </a:fld>
            <a:endParaRPr lang="en-US"/>
          </a:p>
        </p:txBody>
      </p:sp>
    </p:spTree>
    <p:extLst>
      <p:ext uri="{BB962C8B-B14F-4D97-AF65-F5344CB8AC3E}">
        <p14:creationId xmlns:p14="http://schemas.microsoft.com/office/powerpoint/2010/main" val="37839936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et titel og tekst">
    <p:spTree>
      <p:nvGrpSpPr>
        <p:cNvPr id="1" name=""/>
        <p:cNvGrpSpPr/>
        <p:nvPr/>
      </p:nvGrpSpPr>
      <p:grpSpPr>
        <a:xfrm>
          <a:off x="0" y="0"/>
          <a:ext cx="0" cy="0"/>
          <a:chOff x="0" y="0"/>
          <a:chExt cx="0" cy="0"/>
        </a:xfrm>
      </p:grpSpPr>
      <p:sp>
        <p:nvSpPr>
          <p:cNvPr id="2" name="Lodret titel 1"/>
          <p:cNvSpPr>
            <a:spLocks noGrp="1"/>
          </p:cNvSpPr>
          <p:nvPr>
            <p:ph type="title" orient="vert"/>
          </p:nvPr>
        </p:nvSpPr>
        <p:spPr>
          <a:xfrm>
            <a:off x="8724900" y="365125"/>
            <a:ext cx="2628900" cy="5811838"/>
          </a:xfrm>
        </p:spPr>
        <p:txBody>
          <a:bodyPr vert="eaVert"/>
          <a:lstStyle/>
          <a:p>
            <a:r>
              <a:rPr lang="da-DK"/>
              <a:t>Klik for at redigere i master</a:t>
            </a:r>
            <a:endParaRPr lang="en-US"/>
          </a:p>
        </p:txBody>
      </p:sp>
      <p:sp>
        <p:nvSpPr>
          <p:cNvPr id="3" name="Pladsholder til lodret titel 2"/>
          <p:cNvSpPr>
            <a:spLocks noGrp="1"/>
          </p:cNvSpPr>
          <p:nvPr>
            <p:ph type="body" orient="vert" idx="1"/>
          </p:nvPr>
        </p:nvSpPr>
        <p:spPr>
          <a:xfrm>
            <a:off x="838200" y="365125"/>
            <a:ext cx="7734300" cy="5811838"/>
          </a:xfrm>
        </p:spPr>
        <p:txBody>
          <a:bodyPr vert="eaVert"/>
          <a:lstStyle/>
          <a:p>
            <a:pPr lvl="0"/>
            <a:r>
              <a:rPr lang="da-DK"/>
              <a:t>Klik for at redigere i master</a:t>
            </a:r>
          </a:p>
          <a:p>
            <a:pPr lvl="1"/>
            <a:r>
              <a:rPr lang="da-DK"/>
              <a:t>Andet niveau</a:t>
            </a:r>
          </a:p>
          <a:p>
            <a:pPr lvl="2"/>
            <a:r>
              <a:rPr lang="da-DK"/>
              <a:t>Tredje niveau</a:t>
            </a:r>
          </a:p>
          <a:p>
            <a:pPr lvl="3"/>
            <a:r>
              <a:rPr lang="da-DK"/>
              <a:t>Fjerde niveau</a:t>
            </a:r>
          </a:p>
          <a:p>
            <a:pPr lvl="4"/>
            <a:r>
              <a:rPr lang="da-DK"/>
              <a:t>Femte niveau</a:t>
            </a:r>
            <a:endParaRPr lang="en-US"/>
          </a:p>
        </p:txBody>
      </p:sp>
      <p:sp>
        <p:nvSpPr>
          <p:cNvPr id="4" name="Pladsholder til dato 3"/>
          <p:cNvSpPr>
            <a:spLocks noGrp="1"/>
          </p:cNvSpPr>
          <p:nvPr>
            <p:ph type="dt" sz="half" idx="10"/>
          </p:nvPr>
        </p:nvSpPr>
        <p:spPr/>
        <p:txBody>
          <a:bodyPr/>
          <a:lstStyle/>
          <a:p>
            <a:fld id="{B7AE9C44-9DAE-47EA-BF7B-527501938C3F}" type="datetimeFigureOut">
              <a:rPr lang="en-US" smtClean="0"/>
              <a:pPr/>
              <a:t>5/14/2025</a:t>
            </a:fld>
            <a:endParaRPr lang="en-US"/>
          </a:p>
        </p:txBody>
      </p:sp>
      <p:sp>
        <p:nvSpPr>
          <p:cNvPr id="5" name="Pladsholder til sidefod 4"/>
          <p:cNvSpPr>
            <a:spLocks noGrp="1"/>
          </p:cNvSpPr>
          <p:nvPr>
            <p:ph type="ftr" sz="quarter" idx="11"/>
          </p:nvPr>
        </p:nvSpPr>
        <p:spPr/>
        <p:txBody>
          <a:bodyPr/>
          <a:lstStyle/>
          <a:p>
            <a:endParaRPr lang="en-US"/>
          </a:p>
        </p:txBody>
      </p:sp>
      <p:sp>
        <p:nvSpPr>
          <p:cNvPr id="6" name="Pladsholder til slidenummer 5"/>
          <p:cNvSpPr>
            <a:spLocks noGrp="1"/>
          </p:cNvSpPr>
          <p:nvPr>
            <p:ph type="sldNum" sz="quarter" idx="12"/>
          </p:nvPr>
        </p:nvSpPr>
        <p:spPr/>
        <p:txBody>
          <a:bodyPr/>
          <a:lstStyle/>
          <a:p>
            <a:fld id="{0D0FC2E3-A69C-4D5E-9D0D-9F10D106B08F}" type="slidenum">
              <a:rPr lang="en-US" smtClean="0"/>
              <a:pPr/>
              <a:t>‹nr.›</a:t>
            </a:fld>
            <a:endParaRPr lang="en-US"/>
          </a:p>
        </p:txBody>
      </p:sp>
    </p:spTree>
    <p:extLst>
      <p:ext uri="{BB962C8B-B14F-4D97-AF65-F5344CB8AC3E}">
        <p14:creationId xmlns:p14="http://schemas.microsoft.com/office/powerpoint/2010/main" val="1335128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og indholdsobjek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a:t>Klik for at redigere i master</a:t>
            </a:r>
            <a:endParaRPr lang="en-US"/>
          </a:p>
        </p:txBody>
      </p:sp>
      <p:sp>
        <p:nvSpPr>
          <p:cNvPr id="3" name="Pladsholder til indhold 2"/>
          <p:cNvSpPr>
            <a:spLocks noGrp="1"/>
          </p:cNvSpPr>
          <p:nvPr>
            <p:ph idx="1"/>
          </p:nvPr>
        </p:nvSpPr>
        <p:spPr/>
        <p:txBody>
          <a:bodyPr/>
          <a:lstStyle/>
          <a:p>
            <a:pPr lvl="0"/>
            <a:r>
              <a:rPr lang="da-DK"/>
              <a:t>Klik for at redigere i master</a:t>
            </a:r>
          </a:p>
          <a:p>
            <a:pPr lvl="1"/>
            <a:r>
              <a:rPr lang="da-DK"/>
              <a:t>Andet niveau</a:t>
            </a:r>
          </a:p>
          <a:p>
            <a:pPr lvl="2"/>
            <a:r>
              <a:rPr lang="da-DK"/>
              <a:t>Tredje niveau</a:t>
            </a:r>
          </a:p>
          <a:p>
            <a:pPr lvl="3"/>
            <a:r>
              <a:rPr lang="da-DK"/>
              <a:t>Fjerde niveau</a:t>
            </a:r>
          </a:p>
          <a:p>
            <a:pPr lvl="4"/>
            <a:r>
              <a:rPr lang="da-DK"/>
              <a:t>Femte niveau</a:t>
            </a:r>
            <a:endParaRPr lang="en-US"/>
          </a:p>
        </p:txBody>
      </p:sp>
      <p:sp>
        <p:nvSpPr>
          <p:cNvPr id="4" name="Pladsholder til dato 3"/>
          <p:cNvSpPr>
            <a:spLocks noGrp="1"/>
          </p:cNvSpPr>
          <p:nvPr>
            <p:ph type="dt" sz="half" idx="10"/>
          </p:nvPr>
        </p:nvSpPr>
        <p:spPr/>
        <p:txBody>
          <a:bodyPr/>
          <a:lstStyle/>
          <a:p>
            <a:fld id="{B7AE9C44-9DAE-47EA-BF7B-527501938C3F}" type="datetimeFigureOut">
              <a:rPr lang="en-US" smtClean="0"/>
              <a:pPr/>
              <a:t>5/14/2025</a:t>
            </a:fld>
            <a:endParaRPr lang="en-US"/>
          </a:p>
        </p:txBody>
      </p:sp>
      <p:sp>
        <p:nvSpPr>
          <p:cNvPr id="5" name="Pladsholder til sidefod 4"/>
          <p:cNvSpPr>
            <a:spLocks noGrp="1"/>
          </p:cNvSpPr>
          <p:nvPr>
            <p:ph type="ftr" sz="quarter" idx="11"/>
          </p:nvPr>
        </p:nvSpPr>
        <p:spPr/>
        <p:txBody>
          <a:bodyPr/>
          <a:lstStyle/>
          <a:p>
            <a:endParaRPr lang="en-US"/>
          </a:p>
        </p:txBody>
      </p:sp>
      <p:sp>
        <p:nvSpPr>
          <p:cNvPr id="6" name="Pladsholder til slidenummer 5"/>
          <p:cNvSpPr>
            <a:spLocks noGrp="1"/>
          </p:cNvSpPr>
          <p:nvPr>
            <p:ph type="sldNum" sz="quarter" idx="12"/>
          </p:nvPr>
        </p:nvSpPr>
        <p:spPr/>
        <p:txBody>
          <a:bodyPr/>
          <a:lstStyle/>
          <a:p>
            <a:fld id="{0D0FC2E3-A69C-4D5E-9D0D-9F10D106B08F}" type="slidenum">
              <a:rPr lang="en-US" smtClean="0"/>
              <a:pPr/>
              <a:t>‹nr.›</a:t>
            </a:fld>
            <a:endParaRPr lang="en-US"/>
          </a:p>
        </p:txBody>
      </p:sp>
    </p:spTree>
    <p:extLst>
      <p:ext uri="{BB962C8B-B14F-4D97-AF65-F5344CB8AC3E}">
        <p14:creationId xmlns:p14="http://schemas.microsoft.com/office/powerpoint/2010/main" val="36579761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fsnitsoverskrift">
    <p:spTree>
      <p:nvGrpSpPr>
        <p:cNvPr id="1" name=""/>
        <p:cNvGrpSpPr/>
        <p:nvPr/>
      </p:nvGrpSpPr>
      <p:grpSpPr>
        <a:xfrm>
          <a:off x="0" y="0"/>
          <a:ext cx="0" cy="0"/>
          <a:chOff x="0" y="0"/>
          <a:chExt cx="0" cy="0"/>
        </a:xfrm>
      </p:grpSpPr>
      <p:sp>
        <p:nvSpPr>
          <p:cNvPr id="2" name="Titel 1"/>
          <p:cNvSpPr>
            <a:spLocks noGrp="1"/>
          </p:cNvSpPr>
          <p:nvPr>
            <p:ph type="title"/>
          </p:nvPr>
        </p:nvSpPr>
        <p:spPr>
          <a:xfrm>
            <a:off x="831850" y="1709738"/>
            <a:ext cx="10515600" cy="2852737"/>
          </a:xfrm>
        </p:spPr>
        <p:txBody>
          <a:bodyPr anchor="b"/>
          <a:lstStyle>
            <a:lvl1pPr>
              <a:defRPr sz="6000"/>
            </a:lvl1pPr>
          </a:lstStyle>
          <a:p>
            <a:r>
              <a:rPr lang="da-DK"/>
              <a:t>Klik for at redigere i master</a:t>
            </a:r>
            <a:endParaRPr lang="en-US"/>
          </a:p>
        </p:txBody>
      </p:sp>
      <p:sp>
        <p:nvSpPr>
          <p:cNvPr id="3" name="Pladsholder til teks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a-DK"/>
              <a:t>Klik for at redigere i master</a:t>
            </a:r>
          </a:p>
        </p:txBody>
      </p:sp>
      <p:sp>
        <p:nvSpPr>
          <p:cNvPr id="4" name="Pladsholder til dato 3"/>
          <p:cNvSpPr>
            <a:spLocks noGrp="1"/>
          </p:cNvSpPr>
          <p:nvPr>
            <p:ph type="dt" sz="half" idx="10"/>
          </p:nvPr>
        </p:nvSpPr>
        <p:spPr/>
        <p:txBody>
          <a:bodyPr/>
          <a:lstStyle/>
          <a:p>
            <a:fld id="{B7AE9C44-9DAE-47EA-BF7B-527501938C3F}" type="datetimeFigureOut">
              <a:rPr lang="en-US" smtClean="0"/>
              <a:pPr/>
              <a:t>5/14/2025</a:t>
            </a:fld>
            <a:endParaRPr lang="en-US"/>
          </a:p>
        </p:txBody>
      </p:sp>
      <p:sp>
        <p:nvSpPr>
          <p:cNvPr id="5" name="Pladsholder til sidefod 4"/>
          <p:cNvSpPr>
            <a:spLocks noGrp="1"/>
          </p:cNvSpPr>
          <p:nvPr>
            <p:ph type="ftr" sz="quarter" idx="11"/>
          </p:nvPr>
        </p:nvSpPr>
        <p:spPr/>
        <p:txBody>
          <a:bodyPr/>
          <a:lstStyle/>
          <a:p>
            <a:endParaRPr lang="en-US"/>
          </a:p>
        </p:txBody>
      </p:sp>
      <p:sp>
        <p:nvSpPr>
          <p:cNvPr id="6" name="Pladsholder til slidenummer 5"/>
          <p:cNvSpPr>
            <a:spLocks noGrp="1"/>
          </p:cNvSpPr>
          <p:nvPr>
            <p:ph type="sldNum" sz="quarter" idx="12"/>
          </p:nvPr>
        </p:nvSpPr>
        <p:spPr/>
        <p:txBody>
          <a:bodyPr/>
          <a:lstStyle/>
          <a:p>
            <a:fld id="{0D0FC2E3-A69C-4D5E-9D0D-9F10D106B08F}" type="slidenum">
              <a:rPr lang="en-US" smtClean="0"/>
              <a:pPr/>
              <a:t>‹nr.›</a:t>
            </a:fld>
            <a:endParaRPr lang="en-US"/>
          </a:p>
        </p:txBody>
      </p:sp>
    </p:spTree>
    <p:extLst>
      <p:ext uri="{BB962C8B-B14F-4D97-AF65-F5344CB8AC3E}">
        <p14:creationId xmlns:p14="http://schemas.microsoft.com/office/powerpoint/2010/main" val="10137145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o indholdsobjekter">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a:t>Klik for at redigere i master</a:t>
            </a:r>
            <a:endParaRPr lang="en-US"/>
          </a:p>
        </p:txBody>
      </p:sp>
      <p:sp>
        <p:nvSpPr>
          <p:cNvPr id="3" name="Pladsholder til indhold 2"/>
          <p:cNvSpPr>
            <a:spLocks noGrp="1"/>
          </p:cNvSpPr>
          <p:nvPr>
            <p:ph sz="half" idx="1"/>
          </p:nvPr>
        </p:nvSpPr>
        <p:spPr>
          <a:xfrm>
            <a:off x="838200" y="1825625"/>
            <a:ext cx="5181600" cy="4351338"/>
          </a:xfrm>
        </p:spPr>
        <p:txBody>
          <a:bodyPr/>
          <a:lstStyle/>
          <a:p>
            <a:pPr lvl="0"/>
            <a:r>
              <a:rPr lang="da-DK"/>
              <a:t>Klik for at redigere i master</a:t>
            </a:r>
          </a:p>
          <a:p>
            <a:pPr lvl="1"/>
            <a:r>
              <a:rPr lang="da-DK"/>
              <a:t>Andet niveau</a:t>
            </a:r>
          </a:p>
          <a:p>
            <a:pPr lvl="2"/>
            <a:r>
              <a:rPr lang="da-DK"/>
              <a:t>Tredje niveau</a:t>
            </a:r>
          </a:p>
          <a:p>
            <a:pPr lvl="3"/>
            <a:r>
              <a:rPr lang="da-DK"/>
              <a:t>Fjerde niveau</a:t>
            </a:r>
          </a:p>
          <a:p>
            <a:pPr lvl="4"/>
            <a:r>
              <a:rPr lang="da-DK"/>
              <a:t>Femte niveau</a:t>
            </a:r>
            <a:endParaRPr lang="en-US"/>
          </a:p>
        </p:txBody>
      </p:sp>
      <p:sp>
        <p:nvSpPr>
          <p:cNvPr id="4" name="Pladsholder til indhold 3"/>
          <p:cNvSpPr>
            <a:spLocks noGrp="1"/>
          </p:cNvSpPr>
          <p:nvPr>
            <p:ph sz="half" idx="2"/>
          </p:nvPr>
        </p:nvSpPr>
        <p:spPr>
          <a:xfrm>
            <a:off x="6172200" y="1825625"/>
            <a:ext cx="5181600" cy="4351338"/>
          </a:xfrm>
        </p:spPr>
        <p:txBody>
          <a:bodyPr/>
          <a:lstStyle/>
          <a:p>
            <a:pPr lvl="0"/>
            <a:r>
              <a:rPr lang="da-DK"/>
              <a:t>Klik for at redigere i master</a:t>
            </a:r>
          </a:p>
          <a:p>
            <a:pPr lvl="1"/>
            <a:r>
              <a:rPr lang="da-DK"/>
              <a:t>Andet niveau</a:t>
            </a:r>
          </a:p>
          <a:p>
            <a:pPr lvl="2"/>
            <a:r>
              <a:rPr lang="da-DK"/>
              <a:t>Tredje niveau</a:t>
            </a:r>
          </a:p>
          <a:p>
            <a:pPr lvl="3"/>
            <a:r>
              <a:rPr lang="da-DK"/>
              <a:t>Fjerde niveau</a:t>
            </a:r>
          </a:p>
          <a:p>
            <a:pPr lvl="4"/>
            <a:r>
              <a:rPr lang="da-DK"/>
              <a:t>Femte niveau</a:t>
            </a:r>
            <a:endParaRPr lang="en-US"/>
          </a:p>
        </p:txBody>
      </p:sp>
      <p:sp>
        <p:nvSpPr>
          <p:cNvPr id="5" name="Pladsholder til dato 4"/>
          <p:cNvSpPr>
            <a:spLocks noGrp="1"/>
          </p:cNvSpPr>
          <p:nvPr>
            <p:ph type="dt" sz="half" idx="10"/>
          </p:nvPr>
        </p:nvSpPr>
        <p:spPr/>
        <p:txBody>
          <a:bodyPr/>
          <a:lstStyle/>
          <a:p>
            <a:fld id="{B7AE9C44-9DAE-47EA-BF7B-527501938C3F}" type="datetimeFigureOut">
              <a:rPr lang="en-US" smtClean="0"/>
              <a:pPr/>
              <a:t>5/14/2025</a:t>
            </a:fld>
            <a:endParaRPr lang="en-US"/>
          </a:p>
        </p:txBody>
      </p:sp>
      <p:sp>
        <p:nvSpPr>
          <p:cNvPr id="6" name="Pladsholder til sidefod 5"/>
          <p:cNvSpPr>
            <a:spLocks noGrp="1"/>
          </p:cNvSpPr>
          <p:nvPr>
            <p:ph type="ftr" sz="quarter" idx="11"/>
          </p:nvPr>
        </p:nvSpPr>
        <p:spPr/>
        <p:txBody>
          <a:bodyPr/>
          <a:lstStyle/>
          <a:p>
            <a:endParaRPr lang="en-US"/>
          </a:p>
        </p:txBody>
      </p:sp>
      <p:sp>
        <p:nvSpPr>
          <p:cNvPr id="7" name="Pladsholder til slidenummer 6"/>
          <p:cNvSpPr>
            <a:spLocks noGrp="1"/>
          </p:cNvSpPr>
          <p:nvPr>
            <p:ph type="sldNum" sz="quarter" idx="12"/>
          </p:nvPr>
        </p:nvSpPr>
        <p:spPr/>
        <p:txBody>
          <a:bodyPr/>
          <a:lstStyle/>
          <a:p>
            <a:fld id="{0D0FC2E3-A69C-4D5E-9D0D-9F10D106B08F}" type="slidenum">
              <a:rPr lang="en-US" smtClean="0"/>
              <a:pPr/>
              <a:t>‹nr.›</a:t>
            </a:fld>
            <a:endParaRPr lang="en-US"/>
          </a:p>
        </p:txBody>
      </p:sp>
    </p:spTree>
    <p:extLst>
      <p:ext uri="{BB962C8B-B14F-4D97-AF65-F5344CB8AC3E}">
        <p14:creationId xmlns:p14="http://schemas.microsoft.com/office/powerpoint/2010/main" val="27719683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Sammenligning">
    <p:spTree>
      <p:nvGrpSpPr>
        <p:cNvPr id="1" name=""/>
        <p:cNvGrpSpPr/>
        <p:nvPr/>
      </p:nvGrpSpPr>
      <p:grpSpPr>
        <a:xfrm>
          <a:off x="0" y="0"/>
          <a:ext cx="0" cy="0"/>
          <a:chOff x="0" y="0"/>
          <a:chExt cx="0" cy="0"/>
        </a:xfrm>
      </p:grpSpPr>
      <p:sp>
        <p:nvSpPr>
          <p:cNvPr id="2" name="Titel 1"/>
          <p:cNvSpPr>
            <a:spLocks noGrp="1"/>
          </p:cNvSpPr>
          <p:nvPr>
            <p:ph type="title"/>
          </p:nvPr>
        </p:nvSpPr>
        <p:spPr>
          <a:xfrm>
            <a:off x="839788" y="365125"/>
            <a:ext cx="10515600" cy="1325563"/>
          </a:xfrm>
        </p:spPr>
        <p:txBody>
          <a:bodyPr/>
          <a:lstStyle/>
          <a:p>
            <a:r>
              <a:rPr lang="da-DK"/>
              <a:t>Klik for at redigere i master</a:t>
            </a:r>
            <a:endParaRPr lang="en-US"/>
          </a:p>
        </p:txBody>
      </p:sp>
      <p:sp>
        <p:nvSpPr>
          <p:cNvPr id="3" name="Pladsholder til teks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a-DK"/>
              <a:t>Klik for at redigere i master</a:t>
            </a:r>
          </a:p>
        </p:txBody>
      </p:sp>
      <p:sp>
        <p:nvSpPr>
          <p:cNvPr id="4" name="Pladsholder til indhold 3"/>
          <p:cNvSpPr>
            <a:spLocks noGrp="1"/>
          </p:cNvSpPr>
          <p:nvPr>
            <p:ph sz="half" idx="2"/>
          </p:nvPr>
        </p:nvSpPr>
        <p:spPr>
          <a:xfrm>
            <a:off x="839788" y="2505075"/>
            <a:ext cx="5157787" cy="3684588"/>
          </a:xfrm>
        </p:spPr>
        <p:txBody>
          <a:bodyPr/>
          <a:lstStyle/>
          <a:p>
            <a:pPr lvl="0"/>
            <a:r>
              <a:rPr lang="da-DK"/>
              <a:t>Klik for at redigere i master</a:t>
            </a:r>
          </a:p>
          <a:p>
            <a:pPr lvl="1"/>
            <a:r>
              <a:rPr lang="da-DK"/>
              <a:t>Andet niveau</a:t>
            </a:r>
          </a:p>
          <a:p>
            <a:pPr lvl="2"/>
            <a:r>
              <a:rPr lang="da-DK"/>
              <a:t>Tredje niveau</a:t>
            </a:r>
          </a:p>
          <a:p>
            <a:pPr lvl="3"/>
            <a:r>
              <a:rPr lang="da-DK"/>
              <a:t>Fjerde niveau</a:t>
            </a:r>
          </a:p>
          <a:p>
            <a:pPr lvl="4"/>
            <a:r>
              <a:rPr lang="da-DK"/>
              <a:t>Femte niveau</a:t>
            </a:r>
            <a:endParaRPr lang="en-US"/>
          </a:p>
        </p:txBody>
      </p:sp>
      <p:sp>
        <p:nvSpPr>
          <p:cNvPr id="5" name="Pladsholder til teks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a-DK"/>
              <a:t>Klik for at redigere i master</a:t>
            </a:r>
          </a:p>
        </p:txBody>
      </p:sp>
      <p:sp>
        <p:nvSpPr>
          <p:cNvPr id="6" name="Pladsholder til indhold 5"/>
          <p:cNvSpPr>
            <a:spLocks noGrp="1"/>
          </p:cNvSpPr>
          <p:nvPr>
            <p:ph sz="quarter" idx="4"/>
          </p:nvPr>
        </p:nvSpPr>
        <p:spPr>
          <a:xfrm>
            <a:off x="6172200" y="2505075"/>
            <a:ext cx="5183188" cy="3684588"/>
          </a:xfrm>
        </p:spPr>
        <p:txBody>
          <a:bodyPr/>
          <a:lstStyle/>
          <a:p>
            <a:pPr lvl="0"/>
            <a:r>
              <a:rPr lang="da-DK"/>
              <a:t>Klik for at redigere i master</a:t>
            </a:r>
          </a:p>
          <a:p>
            <a:pPr lvl="1"/>
            <a:r>
              <a:rPr lang="da-DK"/>
              <a:t>Andet niveau</a:t>
            </a:r>
          </a:p>
          <a:p>
            <a:pPr lvl="2"/>
            <a:r>
              <a:rPr lang="da-DK"/>
              <a:t>Tredje niveau</a:t>
            </a:r>
          </a:p>
          <a:p>
            <a:pPr lvl="3"/>
            <a:r>
              <a:rPr lang="da-DK"/>
              <a:t>Fjerde niveau</a:t>
            </a:r>
          </a:p>
          <a:p>
            <a:pPr lvl="4"/>
            <a:r>
              <a:rPr lang="da-DK"/>
              <a:t>Femte niveau</a:t>
            </a:r>
            <a:endParaRPr lang="en-US"/>
          </a:p>
        </p:txBody>
      </p:sp>
      <p:sp>
        <p:nvSpPr>
          <p:cNvPr id="7" name="Pladsholder til dato 6"/>
          <p:cNvSpPr>
            <a:spLocks noGrp="1"/>
          </p:cNvSpPr>
          <p:nvPr>
            <p:ph type="dt" sz="half" idx="10"/>
          </p:nvPr>
        </p:nvSpPr>
        <p:spPr/>
        <p:txBody>
          <a:bodyPr/>
          <a:lstStyle/>
          <a:p>
            <a:fld id="{B7AE9C44-9DAE-47EA-BF7B-527501938C3F}" type="datetimeFigureOut">
              <a:rPr lang="en-US" smtClean="0"/>
              <a:pPr/>
              <a:t>5/14/2025</a:t>
            </a:fld>
            <a:endParaRPr lang="en-US"/>
          </a:p>
        </p:txBody>
      </p:sp>
      <p:sp>
        <p:nvSpPr>
          <p:cNvPr id="8" name="Pladsholder til sidefod 7"/>
          <p:cNvSpPr>
            <a:spLocks noGrp="1"/>
          </p:cNvSpPr>
          <p:nvPr>
            <p:ph type="ftr" sz="quarter" idx="11"/>
          </p:nvPr>
        </p:nvSpPr>
        <p:spPr/>
        <p:txBody>
          <a:bodyPr/>
          <a:lstStyle/>
          <a:p>
            <a:endParaRPr lang="en-US"/>
          </a:p>
        </p:txBody>
      </p:sp>
      <p:sp>
        <p:nvSpPr>
          <p:cNvPr id="9" name="Pladsholder til slidenummer 8"/>
          <p:cNvSpPr>
            <a:spLocks noGrp="1"/>
          </p:cNvSpPr>
          <p:nvPr>
            <p:ph type="sldNum" sz="quarter" idx="12"/>
          </p:nvPr>
        </p:nvSpPr>
        <p:spPr/>
        <p:txBody>
          <a:bodyPr/>
          <a:lstStyle/>
          <a:p>
            <a:fld id="{0D0FC2E3-A69C-4D5E-9D0D-9F10D106B08F}" type="slidenum">
              <a:rPr lang="en-US" smtClean="0"/>
              <a:pPr/>
              <a:t>‹nr.›</a:t>
            </a:fld>
            <a:endParaRPr lang="en-US"/>
          </a:p>
        </p:txBody>
      </p:sp>
    </p:spTree>
    <p:extLst>
      <p:ext uri="{BB962C8B-B14F-4D97-AF65-F5344CB8AC3E}">
        <p14:creationId xmlns:p14="http://schemas.microsoft.com/office/powerpoint/2010/main" val="17861499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Ku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a:t>Klik for at redigere i master</a:t>
            </a:r>
            <a:endParaRPr lang="en-US"/>
          </a:p>
        </p:txBody>
      </p:sp>
      <p:sp>
        <p:nvSpPr>
          <p:cNvPr id="3" name="Pladsholder til dato 2"/>
          <p:cNvSpPr>
            <a:spLocks noGrp="1"/>
          </p:cNvSpPr>
          <p:nvPr>
            <p:ph type="dt" sz="half" idx="10"/>
          </p:nvPr>
        </p:nvSpPr>
        <p:spPr/>
        <p:txBody>
          <a:bodyPr/>
          <a:lstStyle/>
          <a:p>
            <a:fld id="{B7AE9C44-9DAE-47EA-BF7B-527501938C3F}" type="datetimeFigureOut">
              <a:rPr lang="en-US" smtClean="0"/>
              <a:pPr/>
              <a:t>5/14/2025</a:t>
            </a:fld>
            <a:endParaRPr lang="en-US"/>
          </a:p>
        </p:txBody>
      </p:sp>
      <p:sp>
        <p:nvSpPr>
          <p:cNvPr id="4" name="Pladsholder til sidefod 3"/>
          <p:cNvSpPr>
            <a:spLocks noGrp="1"/>
          </p:cNvSpPr>
          <p:nvPr>
            <p:ph type="ftr" sz="quarter" idx="11"/>
          </p:nvPr>
        </p:nvSpPr>
        <p:spPr/>
        <p:txBody>
          <a:bodyPr/>
          <a:lstStyle/>
          <a:p>
            <a:endParaRPr lang="en-US"/>
          </a:p>
        </p:txBody>
      </p:sp>
      <p:sp>
        <p:nvSpPr>
          <p:cNvPr id="5" name="Pladsholder til slidenummer 4"/>
          <p:cNvSpPr>
            <a:spLocks noGrp="1"/>
          </p:cNvSpPr>
          <p:nvPr>
            <p:ph type="sldNum" sz="quarter" idx="12"/>
          </p:nvPr>
        </p:nvSpPr>
        <p:spPr/>
        <p:txBody>
          <a:bodyPr/>
          <a:lstStyle/>
          <a:p>
            <a:fld id="{0D0FC2E3-A69C-4D5E-9D0D-9F10D106B08F}" type="slidenum">
              <a:rPr lang="en-US" smtClean="0"/>
              <a:pPr/>
              <a:t>‹nr.›</a:t>
            </a:fld>
            <a:endParaRPr lang="en-US"/>
          </a:p>
        </p:txBody>
      </p:sp>
    </p:spTree>
    <p:extLst>
      <p:ext uri="{BB962C8B-B14F-4D97-AF65-F5344CB8AC3E}">
        <p14:creationId xmlns:p14="http://schemas.microsoft.com/office/powerpoint/2010/main" val="7377495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dsholder til dato 1"/>
          <p:cNvSpPr>
            <a:spLocks noGrp="1"/>
          </p:cNvSpPr>
          <p:nvPr>
            <p:ph type="dt" sz="half" idx="10"/>
          </p:nvPr>
        </p:nvSpPr>
        <p:spPr/>
        <p:txBody>
          <a:bodyPr/>
          <a:lstStyle/>
          <a:p>
            <a:fld id="{B7AE9C44-9DAE-47EA-BF7B-527501938C3F}" type="datetimeFigureOut">
              <a:rPr lang="en-US" smtClean="0"/>
              <a:pPr/>
              <a:t>5/14/2025</a:t>
            </a:fld>
            <a:endParaRPr lang="en-US"/>
          </a:p>
        </p:txBody>
      </p:sp>
      <p:sp>
        <p:nvSpPr>
          <p:cNvPr id="3" name="Pladsholder til sidefod 2"/>
          <p:cNvSpPr>
            <a:spLocks noGrp="1"/>
          </p:cNvSpPr>
          <p:nvPr>
            <p:ph type="ftr" sz="quarter" idx="11"/>
          </p:nvPr>
        </p:nvSpPr>
        <p:spPr/>
        <p:txBody>
          <a:bodyPr/>
          <a:lstStyle/>
          <a:p>
            <a:endParaRPr lang="en-US"/>
          </a:p>
        </p:txBody>
      </p:sp>
      <p:sp>
        <p:nvSpPr>
          <p:cNvPr id="4" name="Pladsholder til slidenummer 3"/>
          <p:cNvSpPr>
            <a:spLocks noGrp="1"/>
          </p:cNvSpPr>
          <p:nvPr>
            <p:ph type="sldNum" sz="quarter" idx="12"/>
          </p:nvPr>
        </p:nvSpPr>
        <p:spPr/>
        <p:txBody>
          <a:bodyPr/>
          <a:lstStyle/>
          <a:p>
            <a:fld id="{0D0FC2E3-A69C-4D5E-9D0D-9F10D106B08F}" type="slidenum">
              <a:rPr lang="en-US" smtClean="0"/>
              <a:pPr/>
              <a:t>‹nr.›</a:t>
            </a:fld>
            <a:endParaRPr lang="en-US"/>
          </a:p>
        </p:txBody>
      </p:sp>
    </p:spTree>
    <p:extLst>
      <p:ext uri="{BB962C8B-B14F-4D97-AF65-F5344CB8AC3E}">
        <p14:creationId xmlns:p14="http://schemas.microsoft.com/office/powerpoint/2010/main" val="5250103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dhold med billedteks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da-DK"/>
              <a:t>Klik for at redigere i master</a:t>
            </a:r>
            <a:endParaRPr lang="en-US"/>
          </a:p>
        </p:txBody>
      </p:sp>
      <p:sp>
        <p:nvSpPr>
          <p:cNvPr id="3" name="Pladsholder til indhold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a-DK"/>
              <a:t>Klik for at redigere i master</a:t>
            </a:r>
          </a:p>
          <a:p>
            <a:pPr lvl="1"/>
            <a:r>
              <a:rPr lang="da-DK"/>
              <a:t>Andet niveau</a:t>
            </a:r>
          </a:p>
          <a:p>
            <a:pPr lvl="2"/>
            <a:r>
              <a:rPr lang="da-DK"/>
              <a:t>Tredje niveau</a:t>
            </a:r>
          </a:p>
          <a:p>
            <a:pPr lvl="3"/>
            <a:r>
              <a:rPr lang="da-DK"/>
              <a:t>Fjerde niveau</a:t>
            </a:r>
          </a:p>
          <a:p>
            <a:pPr lvl="4"/>
            <a:r>
              <a:rPr lang="da-DK"/>
              <a:t>Femte niveau</a:t>
            </a:r>
            <a:endParaRPr lang="en-US"/>
          </a:p>
        </p:txBody>
      </p:sp>
      <p:sp>
        <p:nvSpPr>
          <p:cNvPr id="4" name="Pladsholder til teks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a-DK"/>
              <a:t>Klik for at redigere i master</a:t>
            </a:r>
          </a:p>
        </p:txBody>
      </p:sp>
      <p:sp>
        <p:nvSpPr>
          <p:cNvPr id="5" name="Pladsholder til dato 4"/>
          <p:cNvSpPr>
            <a:spLocks noGrp="1"/>
          </p:cNvSpPr>
          <p:nvPr>
            <p:ph type="dt" sz="half" idx="10"/>
          </p:nvPr>
        </p:nvSpPr>
        <p:spPr/>
        <p:txBody>
          <a:bodyPr/>
          <a:lstStyle/>
          <a:p>
            <a:fld id="{B7AE9C44-9DAE-47EA-BF7B-527501938C3F}" type="datetimeFigureOut">
              <a:rPr lang="en-US" smtClean="0"/>
              <a:pPr/>
              <a:t>5/14/2025</a:t>
            </a:fld>
            <a:endParaRPr lang="en-US"/>
          </a:p>
        </p:txBody>
      </p:sp>
      <p:sp>
        <p:nvSpPr>
          <p:cNvPr id="6" name="Pladsholder til sidefod 5"/>
          <p:cNvSpPr>
            <a:spLocks noGrp="1"/>
          </p:cNvSpPr>
          <p:nvPr>
            <p:ph type="ftr" sz="quarter" idx="11"/>
          </p:nvPr>
        </p:nvSpPr>
        <p:spPr/>
        <p:txBody>
          <a:bodyPr/>
          <a:lstStyle/>
          <a:p>
            <a:endParaRPr lang="en-US"/>
          </a:p>
        </p:txBody>
      </p:sp>
      <p:sp>
        <p:nvSpPr>
          <p:cNvPr id="7" name="Pladsholder til slidenummer 6"/>
          <p:cNvSpPr>
            <a:spLocks noGrp="1"/>
          </p:cNvSpPr>
          <p:nvPr>
            <p:ph type="sldNum" sz="quarter" idx="12"/>
          </p:nvPr>
        </p:nvSpPr>
        <p:spPr/>
        <p:txBody>
          <a:bodyPr/>
          <a:lstStyle/>
          <a:p>
            <a:fld id="{0D0FC2E3-A69C-4D5E-9D0D-9F10D106B08F}" type="slidenum">
              <a:rPr lang="en-US" smtClean="0"/>
              <a:pPr/>
              <a:t>‹nr.›</a:t>
            </a:fld>
            <a:endParaRPr lang="en-US"/>
          </a:p>
        </p:txBody>
      </p:sp>
    </p:spTree>
    <p:extLst>
      <p:ext uri="{BB962C8B-B14F-4D97-AF65-F5344CB8AC3E}">
        <p14:creationId xmlns:p14="http://schemas.microsoft.com/office/powerpoint/2010/main" val="9045328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lede med billedteks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da-DK"/>
              <a:t>Klik for at redigere i master</a:t>
            </a:r>
            <a:endParaRPr lang="en-US"/>
          </a:p>
        </p:txBody>
      </p:sp>
      <p:sp>
        <p:nvSpPr>
          <p:cNvPr id="3" name="Pladsholder til billed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Pladsholder til teks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a-DK"/>
              <a:t>Klik for at redigere i master</a:t>
            </a:r>
          </a:p>
        </p:txBody>
      </p:sp>
      <p:sp>
        <p:nvSpPr>
          <p:cNvPr id="5" name="Pladsholder til dato 4"/>
          <p:cNvSpPr>
            <a:spLocks noGrp="1"/>
          </p:cNvSpPr>
          <p:nvPr>
            <p:ph type="dt" sz="half" idx="10"/>
          </p:nvPr>
        </p:nvSpPr>
        <p:spPr/>
        <p:txBody>
          <a:bodyPr/>
          <a:lstStyle/>
          <a:p>
            <a:fld id="{B7AE9C44-9DAE-47EA-BF7B-527501938C3F}" type="datetimeFigureOut">
              <a:rPr lang="en-US" smtClean="0"/>
              <a:pPr/>
              <a:t>5/14/2025</a:t>
            </a:fld>
            <a:endParaRPr lang="en-US"/>
          </a:p>
        </p:txBody>
      </p:sp>
      <p:sp>
        <p:nvSpPr>
          <p:cNvPr id="6" name="Pladsholder til sidefod 5"/>
          <p:cNvSpPr>
            <a:spLocks noGrp="1"/>
          </p:cNvSpPr>
          <p:nvPr>
            <p:ph type="ftr" sz="quarter" idx="11"/>
          </p:nvPr>
        </p:nvSpPr>
        <p:spPr/>
        <p:txBody>
          <a:bodyPr/>
          <a:lstStyle/>
          <a:p>
            <a:endParaRPr lang="en-US"/>
          </a:p>
        </p:txBody>
      </p:sp>
      <p:sp>
        <p:nvSpPr>
          <p:cNvPr id="7" name="Pladsholder til slidenummer 6"/>
          <p:cNvSpPr>
            <a:spLocks noGrp="1"/>
          </p:cNvSpPr>
          <p:nvPr>
            <p:ph type="sldNum" sz="quarter" idx="12"/>
          </p:nvPr>
        </p:nvSpPr>
        <p:spPr/>
        <p:txBody>
          <a:bodyPr/>
          <a:lstStyle/>
          <a:p>
            <a:fld id="{0D0FC2E3-A69C-4D5E-9D0D-9F10D106B08F}" type="slidenum">
              <a:rPr lang="en-US" smtClean="0"/>
              <a:pPr/>
              <a:t>‹nr.›</a:t>
            </a:fld>
            <a:endParaRPr lang="en-US"/>
          </a:p>
        </p:txBody>
      </p:sp>
    </p:spTree>
    <p:extLst>
      <p:ext uri="{BB962C8B-B14F-4D97-AF65-F5344CB8AC3E}">
        <p14:creationId xmlns:p14="http://schemas.microsoft.com/office/powerpoint/2010/main" val="29346007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dsholder til titel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a-DK"/>
              <a:t>Klik for at redigere i master</a:t>
            </a:r>
            <a:endParaRPr lang="en-US"/>
          </a:p>
        </p:txBody>
      </p:sp>
      <p:sp>
        <p:nvSpPr>
          <p:cNvPr id="3" name="Pladsholder til teks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a-DK"/>
              <a:t>Klik for at redigere i master</a:t>
            </a:r>
          </a:p>
          <a:p>
            <a:pPr lvl="1"/>
            <a:r>
              <a:rPr lang="da-DK"/>
              <a:t>Andet niveau</a:t>
            </a:r>
          </a:p>
          <a:p>
            <a:pPr lvl="2"/>
            <a:r>
              <a:rPr lang="da-DK"/>
              <a:t>Tredje niveau</a:t>
            </a:r>
          </a:p>
          <a:p>
            <a:pPr lvl="3"/>
            <a:r>
              <a:rPr lang="da-DK"/>
              <a:t>Fjerde niveau</a:t>
            </a:r>
          </a:p>
          <a:p>
            <a:pPr lvl="4"/>
            <a:r>
              <a:rPr lang="da-DK"/>
              <a:t>Femte niveau</a:t>
            </a:r>
            <a:endParaRPr lang="en-US"/>
          </a:p>
        </p:txBody>
      </p:sp>
      <p:sp>
        <p:nvSpPr>
          <p:cNvPr id="4" name="Pladsholder til dato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7AE9C44-9DAE-47EA-BF7B-527501938C3F}" type="datetimeFigureOut">
              <a:rPr lang="en-US" smtClean="0"/>
              <a:pPr/>
              <a:t>5/14/2025</a:t>
            </a:fld>
            <a:endParaRPr lang="en-US"/>
          </a:p>
        </p:txBody>
      </p:sp>
      <p:sp>
        <p:nvSpPr>
          <p:cNvPr id="5" name="Pladsholder til sidefod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Pladsholder til slidenumm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D0FC2E3-A69C-4D5E-9D0D-9F10D106B08F}" type="slidenum">
              <a:rPr lang="en-US" smtClean="0"/>
              <a:pPr/>
              <a:t>‹nr.›</a:t>
            </a:fld>
            <a:endParaRPr lang="en-US"/>
          </a:p>
        </p:txBody>
      </p:sp>
    </p:spTree>
    <p:extLst>
      <p:ext uri="{BB962C8B-B14F-4D97-AF65-F5344CB8AC3E}">
        <p14:creationId xmlns:p14="http://schemas.microsoft.com/office/powerpoint/2010/main" val="45056395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mailto:lflektier@gmail.com" TargetMode="External"/><Relationship Id="rId2" Type="http://schemas.openxmlformats.org/officeDocument/2006/relationships/hyperlink" Target="mailto:khe@ddbu.dk" TargetMode="External"/><Relationship Id="rId1" Type="http://schemas.openxmlformats.org/officeDocument/2006/relationships/slideLayout" Target="../slideLayouts/slideLayout2.xml"/><Relationship Id="rId4" Type="http://schemas.openxmlformats.org/officeDocument/2006/relationships/hyperlink" Target="mailto:hs-sondergaard@privat.dk"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normAutofit/>
          </a:bodyPr>
          <a:lstStyle/>
          <a:p>
            <a:r>
              <a:rPr lang="en-US" dirty="0">
                <a:cs typeface="Calibri Light"/>
              </a:rPr>
              <a:t>Del-</a:t>
            </a:r>
            <a:r>
              <a:rPr lang="en-US" dirty="0" err="1">
                <a:cs typeface="Calibri Light"/>
              </a:rPr>
              <a:t>Visionsplan</a:t>
            </a:r>
            <a:r>
              <a:rPr lang="en-US" dirty="0">
                <a:cs typeface="Calibri Light"/>
              </a:rPr>
              <a:t> </a:t>
            </a:r>
            <a:br>
              <a:rPr lang="en-US" dirty="0">
                <a:cs typeface="Calibri Light"/>
              </a:rPr>
            </a:br>
            <a:r>
              <a:rPr lang="en-US" b="1" dirty="0">
                <a:cs typeface="Calibri Light"/>
              </a:rPr>
              <a:t>Den Danske Billard Union</a:t>
            </a:r>
            <a:r>
              <a:rPr lang="en-US" dirty="0">
                <a:cs typeface="Calibri Light"/>
              </a:rPr>
              <a:t> </a:t>
            </a:r>
            <a:br>
              <a:rPr lang="en-US" dirty="0">
                <a:cs typeface="Calibri Light"/>
              </a:rPr>
            </a:br>
            <a:r>
              <a:rPr lang="en-US" sz="4400" dirty="0">
                <a:cs typeface="Calibri Light"/>
              </a:rPr>
              <a:t>2026-2029</a:t>
            </a:r>
            <a:endParaRPr lang="en-US" sz="4400" dirty="0"/>
          </a:p>
        </p:txBody>
      </p:sp>
      <p:sp>
        <p:nvSpPr>
          <p:cNvPr id="3" name="Undertitel 2"/>
          <p:cNvSpPr>
            <a:spLocks noGrp="1"/>
          </p:cNvSpPr>
          <p:nvPr>
            <p:ph type="subTitle" idx="1"/>
          </p:nvPr>
        </p:nvSpPr>
        <p:spPr/>
        <p:txBody>
          <a:bodyPr vert="horz" lIns="91440" tIns="45720" rIns="91440" bIns="45720" rtlCol="0" anchor="t">
            <a:noAutofit/>
          </a:bodyPr>
          <a:lstStyle/>
          <a:p>
            <a:r>
              <a:rPr lang="en-US" sz="3200" b="1" dirty="0" err="1">
                <a:cs typeface="Calibri"/>
              </a:rPr>
              <a:t>Ungdom</a:t>
            </a:r>
            <a:r>
              <a:rPr lang="en-US" sz="3200" b="1" dirty="0">
                <a:cs typeface="Calibri"/>
              </a:rPr>
              <a:t> </a:t>
            </a:r>
          </a:p>
          <a:p>
            <a:r>
              <a:rPr lang="en-US" sz="3200" b="1" dirty="0" err="1">
                <a:cs typeface="Calibri"/>
              </a:rPr>
              <a:t>Keglebillard</a:t>
            </a:r>
            <a:r>
              <a:rPr lang="en-US" sz="3200" b="1" dirty="0">
                <a:cs typeface="Calibri"/>
              </a:rPr>
              <a:t>, 5-Kegler, 3-Bande </a:t>
            </a:r>
            <a:r>
              <a:rPr lang="en-US" sz="3200" b="1" dirty="0" err="1">
                <a:cs typeface="Calibri"/>
              </a:rPr>
              <a:t>Carambole</a:t>
            </a:r>
            <a:r>
              <a:rPr lang="en-US" sz="3200" b="1" dirty="0">
                <a:cs typeface="Calibri"/>
              </a:rPr>
              <a:t> </a:t>
            </a:r>
          </a:p>
          <a:p>
            <a:r>
              <a:rPr lang="en-US" sz="3200" b="1" dirty="0">
                <a:cs typeface="Calibri"/>
              </a:rPr>
              <a:t>Kim Henriksen</a:t>
            </a:r>
          </a:p>
        </p:txBody>
      </p:sp>
      <p:pic>
        <p:nvPicPr>
          <p:cNvPr id="4" name="Billede 4" descr="Et billede, der indeholder clipart&#10;&#10;Beskrivelse, der er oprettet med højt tillidsniveau">
            <a:extLst>
              <a:ext uri="{FF2B5EF4-FFF2-40B4-BE49-F238E27FC236}">
                <a16:creationId xmlns:a16="http://schemas.microsoft.com/office/drawing/2014/main" id="{94AD9387-BB07-4539-B8FD-55FC541C5CA1}"/>
              </a:ext>
            </a:extLst>
          </p:cNvPr>
          <p:cNvPicPr>
            <a:picLocks noChangeAspect="1"/>
          </p:cNvPicPr>
          <p:nvPr/>
        </p:nvPicPr>
        <p:blipFill>
          <a:blip r:embed="rId2"/>
          <a:stretch>
            <a:fillRect/>
          </a:stretch>
        </p:blipFill>
        <p:spPr>
          <a:xfrm>
            <a:off x="5491162" y="5670251"/>
            <a:ext cx="1209675" cy="1009650"/>
          </a:xfrm>
          <a:prstGeom prst="rect">
            <a:avLst/>
          </a:prstGeom>
        </p:spPr>
      </p:pic>
    </p:spTree>
    <p:extLst>
      <p:ext uri="{BB962C8B-B14F-4D97-AF65-F5344CB8AC3E}">
        <p14:creationId xmlns:p14="http://schemas.microsoft.com/office/powerpoint/2010/main" val="342494267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884B661-6762-4000-A97C-116DA6808BF4}"/>
              </a:ext>
            </a:extLst>
          </p:cNvPr>
          <p:cNvSpPr>
            <a:spLocks noGrp="1"/>
          </p:cNvSpPr>
          <p:nvPr>
            <p:ph type="title"/>
          </p:nvPr>
        </p:nvSpPr>
        <p:spPr/>
        <p:txBody>
          <a:bodyPr/>
          <a:lstStyle/>
          <a:p>
            <a:r>
              <a:rPr lang="da-DK" dirty="0">
                <a:cs typeface="Calibri Light"/>
              </a:rPr>
              <a:t>Sådan når vi målet for 2029 (Strategi) </a:t>
            </a:r>
            <a:endParaRPr lang="da-DK" dirty="0"/>
          </a:p>
        </p:txBody>
      </p:sp>
      <p:sp>
        <p:nvSpPr>
          <p:cNvPr id="3" name="Pladsholder til indhold 2">
            <a:extLst>
              <a:ext uri="{FF2B5EF4-FFF2-40B4-BE49-F238E27FC236}">
                <a16:creationId xmlns:a16="http://schemas.microsoft.com/office/drawing/2014/main" id="{F47A64DD-D1BB-41CE-A32C-1E29D354EDE0}"/>
              </a:ext>
            </a:extLst>
          </p:cNvPr>
          <p:cNvSpPr>
            <a:spLocks noGrp="1"/>
          </p:cNvSpPr>
          <p:nvPr>
            <p:ph idx="1"/>
          </p:nvPr>
        </p:nvSpPr>
        <p:spPr>
          <a:xfrm>
            <a:off x="771525" y="1568450"/>
            <a:ext cx="10515600" cy="4351338"/>
          </a:xfrm>
        </p:spPr>
        <p:txBody>
          <a:bodyPr vert="horz" lIns="91440" tIns="45720" rIns="91440" bIns="45720" rtlCol="0" anchor="t">
            <a:normAutofit fontScale="70000" lnSpcReduction="20000"/>
          </a:bodyPr>
          <a:lstStyle/>
          <a:p>
            <a:pPr marL="0" indent="0">
              <a:buNone/>
            </a:pPr>
            <a:r>
              <a:rPr lang="da-DK" b="1" dirty="0">
                <a:cs typeface="Calibri"/>
              </a:rPr>
              <a:t>Konkrete tiltag: </a:t>
            </a:r>
            <a:endParaRPr lang="da-DK" dirty="0"/>
          </a:p>
          <a:p>
            <a:r>
              <a:rPr lang="da-DK" dirty="0">
                <a:cs typeface="Calibri"/>
              </a:rPr>
              <a:t>Ved at fortsætte tiltagene fra 2025 + nedenstående</a:t>
            </a:r>
          </a:p>
          <a:p>
            <a:r>
              <a:rPr lang="da-DK" dirty="0">
                <a:cs typeface="Calibri"/>
              </a:rPr>
              <a:t>Ved at sprede kendskabet til billardsporten, både mundtligt og via sociale medier, såvel som gennem Ungdomsklubber &amp; SFO.</a:t>
            </a:r>
          </a:p>
          <a:p>
            <a:r>
              <a:rPr lang="da-DK" dirty="0">
                <a:cs typeface="Calibri"/>
              </a:rPr>
              <a:t>Ved at organisere undervisning i skoleregi/idrætstimer via lokale klubbers hjælp.</a:t>
            </a:r>
          </a:p>
          <a:p>
            <a:r>
              <a:rPr lang="da-DK" dirty="0">
                <a:cs typeface="Calibri"/>
              </a:rPr>
              <a:t>Ved at organisere turneringer på små borde i skoleregi.</a:t>
            </a:r>
          </a:p>
          <a:p>
            <a:r>
              <a:rPr lang="da-DK" dirty="0">
                <a:cs typeface="Calibri"/>
              </a:rPr>
              <a:t>Ved at holde fokus på vigtigheden i, at klubberne har Ungdomsledere til rådighed for nye spillere samt deres forældre.</a:t>
            </a:r>
          </a:p>
          <a:p>
            <a:r>
              <a:rPr lang="da-DK" dirty="0">
                <a:cs typeface="Calibri"/>
              </a:rPr>
              <a:t>Vedholde momentum i de discipliner der er ”</a:t>
            </a:r>
            <a:r>
              <a:rPr lang="da-DK" dirty="0" err="1">
                <a:cs typeface="Calibri"/>
              </a:rPr>
              <a:t>Inn</a:t>
            </a:r>
            <a:r>
              <a:rPr lang="da-DK" dirty="0">
                <a:cs typeface="Calibri"/>
              </a:rPr>
              <a:t>” pt., så niveauet og antallet kan styrkes på sigt.</a:t>
            </a:r>
          </a:p>
          <a:p>
            <a:pPr marL="0" indent="0">
              <a:buNone/>
            </a:pPr>
            <a:r>
              <a:rPr lang="da-DK" b="1" dirty="0">
                <a:cs typeface="Calibri"/>
              </a:rPr>
              <a:t>Økonomisk behov: </a:t>
            </a:r>
          </a:p>
          <a:p>
            <a:r>
              <a:rPr lang="da-DK" dirty="0">
                <a:cs typeface="Calibri"/>
              </a:rPr>
              <a:t>Træningssamlinger både ind og udlands, for at styrke niveau. Derunder også tilbyde støtte til Ungdomsspillere til </a:t>
            </a:r>
            <a:r>
              <a:rPr lang="da-DK" dirty="0" err="1">
                <a:cs typeface="Calibri"/>
              </a:rPr>
              <a:t>udlandsture</a:t>
            </a:r>
            <a:r>
              <a:rPr lang="da-DK" dirty="0">
                <a:cs typeface="Calibri"/>
              </a:rPr>
              <a:t>, der ikke er mesterskaber.</a:t>
            </a:r>
          </a:p>
          <a:p>
            <a:r>
              <a:rPr lang="da-DK" dirty="0">
                <a:cs typeface="Calibri"/>
              </a:rPr>
              <a:t>Samlinger og intro for nye til f.eks. 3-bande </a:t>
            </a:r>
            <a:r>
              <a:rPr lang="da-DK" dirty="0" err="1">
                <a:cs typeface="Calibri"/>
              </a:rPr>
              <a:t>Carambole</a:t>
            </a:r>
            <a:r>
              <a:rPr lang="da-DK" dirty="0">
                <a:cs typeface="Calibri"/>
              </a:rPr>
              <a:t>, så vi igen kan komme med internationalt.</a:t>
            </a:r>
          </a:p>
          <a:p>
            <a:r>
              <a:rPr lang="da-DK" dirty="0">
                <a:cs typeface="Calibri"/>
              </a:rPr>
              <a:t>Aflønning af klubber i forhold til Skoledage/Idrætstimer.</a:t>
            </a:r>
          </a:p>
          <a:p>
            <a:endParaRPr lang="da-DK" dirty="0">
              <a:cs typeface="Calibri"/>
            </a:endParaRPr>
          </a:p>
          <a:p>
            <a:endParaRPr lang="da-DK" dirty="0">
              <a:cs typeface="Calibri"/>
            </a:endParaRPr>
          </a:p>
        </p:txBody>
      </p:sp>
    </p:spTree>
    <p:extLst>
      <p:ext uri="{BB962C8B-B14F-4D97-AF65-F5344CB8AC3E}">
        <p14:creationId xmlns:p14="http://schemas.microsoft.com/office/powerpoint/2010/main" val="301611070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955AD5E-63BE-4E27-8BB9-C1E67C54A7AD}"/>
              </a:ext>
            </a:extLst>
          </p:cNvPr>
          <p:cNvSpPr>
            <a:spLocks noGrp="1"/>
          </p:cNvSpPr>
          <p:nvPr>
            <p:ph type="title"/>
          </p:nvPr>
        </p:nvSpPr>
        <p:spPr/>
        <p:txBody>
          <a:bodyPr/>
          <a:lstStyle/>
          <a:p>
            <a:r>
              <a:rPr lang="da-DK" dirty="0">
                <a:cs typeface="Calibri Light"/>
              </a:rPr>
              <a:t>Ungdomsudvalget – </a:t>
            </a:r>
            <a:r>
              <a:rPr lang="da-DK" sz="3600" dirty="0">
                <a:cs typeface="Calibri Light"/>
              </a:rPr>
              <a:t>titler, navn, mail, telefon</a:t>
            </a:r>
            <a:r>
              <a:rPr lang="da-DK" dirty="0">
                <a:cs typeface="Calibri Light"/>
              </a:rPr>
              <a:t> </a:t>
            </a:r>
            <a:endParaRPr lang="da-DK" dirty="0"/>
          </a:p>
        </p:txBody>
      </p:sp>
      <p:sp>
        <p:nvSpPr>
          <p:cNvPr id="3" name="Pladsholder til indhold 2">
            <a:extLst>
              <a:ext uri="{FF2B5EF4-FFF2-40B4-BE49-F238E27FC236}">
                <a16:creationId xmlns:a16="http://schemas.microsoft.com/office/drawing/2014/main" id="{65004F31-DCCB-4986-AB42-74537C9CCE96}"/>
              </a:ext>
            </a:extLst>
          </p:cNvPr>
          <p:cNvSpPr>
            <a:spLocks noGrp="1"/>
          </p:cNvSpPr>
          <p:nvPr>
            <p:ph idx="1"/>
          </p:nvPr>
        </p:nvSpPr>
        <p:spPr/>
        <p:txBody>
          <a:bodyPr vert="horz" lIns="91440" tIns="45720" rIns="91440" bIns="45720" rtlCol="0" anchor="t">
            <a:normAutofit/>
          </a:bodyPr>
          <a:lstStyle/>
          <a:p>
            <a:pPr marL="0" indent="0">
              <a:buNone/>
            </a:pPr>
            <a:r>
              <a:rPr lang="da-DK" dirty="0">
                <a:cs typeface="Calibri"/>
              </a:rPr>
              <a:t>Ungdomsudvalgsformand: 	Kim Henriksen</a:t>
            </a:r>
          </a:p>
          <a:p>
            <a:pPr marL="0" indent="0">
              <a:buNone/>
            </a:pPr>
            <a:r>
              <a:rPr lang="da-DK" dirty="0">
                <a:cs typeface="Calibri"/>
              </a:rPr>
              <a:t>					mobil: 40853410</a:t>
            </a:r>
          </a:p>
          <a:p>
            <a:pPr marL="0" indent="0">
              <a:buNone/>
            </a:pPr>
            <a:r>
              <a:rPr lang="da-DK" dirty="0">
                <a:cs typeface="Calibri"/>
              </a:rPr>
              <a:t>					</a:t>
            </a:r>
            <a:r>
              <a:rPr lang="da-DK" dirty="0">
                <a:cs typeface="Calibri"/>
                <a:hlinkClick r:id="rId2"/>
              </a:rPr>
              <a:t>khe@ddbu.dk</a:t>
            </a:r>
            <a:r>
              <a:rPr lang="da-DK" dirty="0">
                <a:cs typeface="Calibri"/>
              </a:rPr>
              <a:t>    </a:t>
            </a:r>
            <a:r>
              <a:rPr lang="da-DK" dirty="0">
                <a:cs typeface="Calibri"/>
                <a:hlinkClick r:id="rId3"/>
              </a:rPr>
              <a:t>lflektier@gmail.com</a:t>
            </a:r>
            <a:r>
              <a:rPr lang="da-DK" dirty="0">
                <a:cs typeface="Calibri"/>
              </a:rPr>
              <a:t> </a:t>
            </a:r>
          </a:p>
          <a:p>
            <a:pPr marL="0" indent="0">
              <a:buNone/>
            </a:pPr>
            <a:r>
              <a:rPr lang="da-DK" dirty="0">
                <a:cs typeface="Calibri"/>
              </a:rPr>
              <a:t>Udvalgsmedlem: 		           Henrik Søndergaard</a:t>
            </a:r>
          </a:p>
          <a:p>
            <a:pPr marL="0" indent="0">
              <a:buNone/>
            </a:pPr>
            <a:r>
              <a:rPr lang="da-DK" dirty="0">
                <a:cs typeface="Calibri"/>
              </a:rPr>
              <a:t>					mobil: 42144276</a:t>
            </a:r>
          </a:p>
          <a:p>
            <a:pPr marL="0" indent="0">
              <a:buNone/>
            </a:pPr>
            <a:r>
              <a:rPr lang="da-DK" dirty="0">
                <a:cs typeface="Calibri"/>
              </a:rPr>
              <a:t>					</a:t>
            </a:r>
            <a:r>
              <a:rPr lang="da-DK" dirty="0">
                <a:cs typeface="Calibri"/>
                <a:hlinkClick r:id="rId4"/>
              </a:rPr>
              <a:t>hs-sondergaard@privat.dk</a:t>
            </a:r>
            <a:endParaRPr lang="da-DK" dirty="0">
              <a:cs typeface="Calibri"/>
            </a:endParaRPr>
          </a:p>
          <a:p>
            <a:pPr marL="0" indent="0">
              <a:buNone/>
            </a:pPr>
            <a:endParaRPr lang="da-DK" dirty="0">
              <a:cs typeface="Calibri"/>
            </a:endParaRPr>
          </a:p>
          <a:p>
            <a:pPr marL="0" indent="0">
              <a:buNone/>
            </a:pPr>
            <a:endParaRPr lang="da-DK" sz="1400" dirty="0">
              <a:cs typeface="Calibri"/>
            </a:endParaRPr>
          </a:p>
          <a:p>
            <a:pPr marL="0" indent="0">
              <a:buNone/>
            </a:pPr>
            <a:endParaRPr lang="da-DK" dirty="0">
              <a:cs typeface="Calibri"/>
            </a:endParaRPr>
          </a:p>
          <a:p>
            <a:pPr marL="0" indent="0">
              <a:buNone/>
            </a:pPr>
            <a:endParaRPr lang="da-DK" dirty="0">
              <a:cs typeface="Calibri"/>
            </a:endParaRPr>
          </a:p>
        </p:txBody>
      </p:sp>
    </p:spTree>
    <p:extLst>
      <p:ext uri="{BB962C8B-B14F-4D97-AF65-F5344CB8AC3E}">
        <p14:creationId xmlns:p14="http://schemas.microsoft.com/office/powerpoint/2010/main" val="30901206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635EF28-4204-496C-8081-517785B56D3D}"/>
              </a:ext>
            </a:extLst>
          </p:cNvPr>
          <p:cNvSpPr>
            <a:spLocks noGrp="1"/>
          </p:cNvSpPr>
          <p:nvPr>
            <p:ph type="title"/>
          </p:nvPr>
        </p:nvSpPr>
        <p:spPr/>
        <p:txBody>
          <a:bodyPr/>
          <a:lstStyle/>
          <a:p>
            <a:r>
              <a:rPr lang="da-DK" dirty="0">
                <a:cs typeface="Calibri Light"/>
              </a:rPr>
              <a:t>Formål med en "Del-Visionsplan" </a:t>
            </a:r>
            <a:endParaRPr lang="da-DK" dirty="0"/>
          </a:p>
        </p:txBody>
      </p:sp>
      <p:sp>
        <p:nvSpPr>
          <p:cNvPr id="3" name="Pladsholder til indhold 2">
            <a:extLst>
              <a:ext uri="{FF2B5EF4-FFF2-40B4-BE49-F238E27FC236}">
                <a16:creationId xmlns:a16="http://schemas.microsoft.com/office/drawing/2014/main" id="{CD860336-68E7-436D-B55B-CC4CAC1E5BF5}"/>
              </a:ext>
            </a:extLst>
          </p:cNvPr>
          <p:cNvSpPr>
            <a:spLocks noGrp="1"/>
          </p:cNvSpPr>
          <p:nvPr>
            <p:ph idx="1"/>
          </p:nvPr>
        </p:nvSpPr>
        <p:spPr>
          <a:xfrm>
            <a:off x="838200" y="1394304"/>
            <a:ext cx="10515600" cy="5027073"/>
          </a:xfrm>
        </p:spPr>
        <p:txBody>
          <a:bodyPr vert="horz" lIns="91440" tIns="45720" rIns="91440" bIns="45720" rtlCol="0" anchor="t">
            <a:normAutofit/>
          </a:bodyPr>
          <a:lstStyle/>
          <a:p>
            <a:r>
              <a:rPr lang="da-DK" sz="2200" dirty="0">
                <a:cs typeface="Calibri"/>
              </a:rPr>
              <a:t>Formålet er at skabe grundlag for en samlet Visionsplan for dansk billard, som skal identificere og præcisere, hvad billard er og hvad sporten kan byde på overfor befolkningen og sponsorer. </a:t>
            </a:r>
            <a:endParaRPr lang="da-DK" sz="2200" dirty="0"/>
          </a:p>
          <a:p>
            <a:r>
              <a:rPr lang="da-DK" sz="2200" dirty="0">
                <a:cs typeface="Calibri"/>
              </a:rPr>
              <a:t>Slutmålet er en "</a:t>
            </a:r>
            <a:r>
              <a:rPr lang="da-DK" sz="2200" dirty="0" err="1">
                <a:cs typeface="Calibri"/>
              </a:rPr>
              <a:t>Corporate</a:t>
            </a:r>
            <a:r>
              <a:rPr lang="da-DK" sz="2200" dirty="0">
                <a:cs typeface="Calibri"/>
              </a:rPr>
              <a:t> Identity" som skal bruges til at  sælge billardsporten til nye samarbejdspartnere, sponsorer, fonde m.v. og markant øge indtægter i de kommende år til gavn for udviklingen af billardsporten. </a:t>
            </a:r>
            <a:endParaRPr lang="da-DK" sz="2200" dirty="0"/>
          </a:p>
          <a:p>
            <a:r>
              <a:rPr lang="da-DK" sz="2200" dirty="0">
                <a:cs typeface="Calibri"/>
              </a:rPr>
              <a:t>Grundlaget skabes ved at de enkelte disciplin- og område ansvarlige gør status og reflekterer over eget ansvarsområde, som til sidst bliver integreret i en samlet Visionsplan for dansk billard. </a:t>
            </a:r>
          </a:p>
          <a:p>
            <a:r>
              <a:rPr lang="da-DK" sz="2200" dirty="0">
                <a:cs typeface="Calibri"/>
              </a:rPr>
              <a:t>Opgaven udføres ved omhyggeligt at udfylde de blanke sider i denne Power Point præsentation. Det er måden hvorpå det enkelte bestyrelsesmedlem får direkte indflydelse på og medansvar for vigtige beslutninger omkring </a:t>
            </a:r>
            <a:r>
              <a:rPr lang="da-DK" sz="2200" dirty="0" err="1">
                <a:cs typeface="Calibri"/>
              </a:rPr>
              <a:t>DDBUs</a:t>
            </a:r>
            <a:r>
              <a:rPr lang="da-DK" sz="2200" dirty="0">
                <a:cs typeface="Calibri"/>
              </a:rPr>
              <a:t> kommende nye organisation og struktur. </a:t>
            </a:r>
          </a:p>
        </p:txBody>
      </p:sp>
    </p:spTree>
    <p:extLst>
      <p:ext uri="{BB962C8B-B14F-4D97-AF65-F5344CB8AC3E}">
        <p14:creationId xmlns:p14="http://schemas.microsoft.com/office/powerpoint/2010/main" val="17806668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A494DE3-37ED-4DB7-BA46-B1BA74F8D297}"/>
              </a:ext>
            </a:extLst>
          </p:cNvPr>
          <p:cNvSpPr>
            <a:spLocks noGrp="1"/>
          </p:cNvSpPr>
          <p:nvPr>
            <p:ph type="title"/>
          </p:nvPr>
        </p:nvSpPr>
        <p:spPr/>
        <p:txBody>
          <a:bodyPr/>
          <a:lstStyle/>
          <a:p>
            <a:r>
              <a:rPr lang="da-DK" dirty="0">
                <a:cs typeface="Calibri Light"/>
              </a:rPr>
              <a:t>Status maj 2025 </a:t>
            </a:r>
            <a:endParaRPr lang="da-DK" dirty="0"/>
          </a:p>
        </p:txBody>
      </p:sp>
      <p:sp>
        <p:nvSpPr>
          <p:cNvPr id="3" name="Pladsholder til indhold 2">
            <a:extLst>
              <a:ext uri="{FF2B5EF4-FFF2-40B4-BE49-F238E27FC236}">
                <a16:creationId xmlns:a16="http://schemas.microsoft.com/office/drawing/2014/main" id="{FD46E6A3-5C5B-4AEE-96C3-59914152D311}"/>
              </a:ext>
            </a:extLst>
          </p:cNvPr>
          <p:cNvSpPr>
            <a:spLocks noGrp="1"/>
          </p:cNvSpPr>
          <p:nvPr>
            <p:ph idx="1"/>
          </p:nvPr>
        </p:nvSpPr>
        <p:spPr/>
        <p:txBody>
          <a:bodyPr vert="horz" lIns="91440" tIns="45720" rIns="91440" bIns="45720" rtlCol="0" anchor="t">
            <a:normAutofit fontScale="85000" lnSpcReduction="20000"/>
          </a:bodyPr>
          <a:lstStyle/>
          <a:p>
            <a:pPr marL="0" indent="0">
              <a:buNone/>
            </a:pPr>
            <a:r>
              <a:rPr lang="da-DK" dirty="0"/>
              <a:t>Dansk ungdomsbillard er i øjeblikket meget udfordret ved, at der kun er 17 ud af 306 klubber, der har ungdomsspillere med licens. Hvilket svarer til kun </a:t>
            </a:r>
            <a:r>
              <a:rPr lang="da-DK" u="sng" dirty="0"/>
              <a:t>5,5 %</a:t>
            </a:r>
            <a:r>
              <a:rPr lang="da-DK" dirty="0"/>
              <a:t> af klubberne under DDBU.</a:t>
            </a:r>
          </a:p>
          <a:p>
            <a:pPr marL="0" indent="0">
              <a:buNone/>
            </a:pPr>
            <a:r>
              <a:rPr lang="da-DK" dirty="0"/>
              <a:t>Der er pt.248 registrerede DDBU medlemmer under 18 år, hvoraf kun </a:t>
            </a:r>
            <a:r>
              <a:rPr lang="da-DK" u="sng" dirty="0"/>
              <a:t>ca. 40 </a:t>
            </a:r>
            <a:r>
              <a:rPr lang="da-DK" dirty="0"/>
              <a:t>er aktive licensmæssigt.</a:t>
            </a:r>
          </a:p>
          <a:p>
            <a:pPr marL="0" indent="0">
              <a:buNone/>
            </a:pPr>
            <a:endParaRPr lang="da-DK" dirty="0"/>
          </a:p>
          <a:p>
            <a:r>
              <a:rPr lang="da-DK" dirty="0"/>
              <a:t>10-18 deltagere i Juniorcupperne på store borde.</a:t>
            </a:r>
          </a:p>
          <a:p>
            <a:r>
              <a:rPr lang="da-DK" dirty="0"/>
              <a:t>5-13 deltagere i de nye Juniorcupper på små borde.</a:t>
            </a:r>
          </a:p>
          <a:p>
            <a:r>
              <a:rPr lang="da-DK" dirty="0"/>
              <a:t>Keglebillard: 7 piger + ca. 35 drenge.  </a:t>
            </a:r>
          </a:p>
          <a:p>
            <a:r>
              <a:rPr lang="da-DK" dirty="0"/>
              <a:t>3-Bande </a:t>
            </a:r>
            <a:r>
              <a:rPr lang="da-DK" dirty="0" err="1"/>
              <a:t>Carambole</a:t>
            </a:r>
            <a:r>
              <a:rPr lang="da-DK" dirty="0"/>
              <a:t>: 4 drenge (21+)</a:t>
            </a:r>
            <a:endParaRPr lang="da-DK" dirty="0">
              <a:cs typeface="Calibri"/>
            </a:endParaRPr>
          </a:p>
          <a:p>
            <a:r>
              <a:rPr lang="da-DK" dirty="0"/>
              <a:t>5-Kegler: 12 drenge  + 3 piger</a:t>
            </a:r>
            <a:endParaRPr lang="da-DK" dirty="0">
              <a:cs typeface="Calibri"/>
            </a:endParaRPr>
          </a:p>
          <a:p>
            <a:r>
              <a:rPr lang="da-DK" dirty="0"/>
              <a:t>Fri </a:t>
            </a:r>
            <a:r>
              <a:rPr lang="da-DK" dirty="0" err="1"/>
              <a:t>carambole</a:t>
            </a:r>
            <a:r>
              <a:rPr lang="da-DK" dirty="0"/>
              <a:t>: 0</a:t>
            </a:r>
            <a:endParaRPr lang="da-DK" dirty="0">
              <a:cs typeface="Calibri"/>
            </a:endParaRPr>
          </a:p>
          <a:p>
            <a:endParaRPr lang="da-DK" dirty="0"/>
          </a:p>
        </p:txBody>
      </p:sp>
    </p:spTree>
    <p:extLst>
      <p:ext uri="{BB962C8B-B14F-4D97-AF65-F5344CB8AC3E}">
        <p14:creationId xmlns:p14="http://schemas.microsoft.com/office/powerpoint/2010/main" val="41785476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F7DCA58-7752-4E2D-94CC-5D673B5832BA}"/>
              </a:ext>
            </a:extLst>
          </p:cNvPr>
          <p:cNvSpPr>
            <a:spLocks noGrp="1"/>
          </p:cNvSpPr>
          <p:nvPr>
            <p:ph type="title"/>
          </p:nvPr>
        </p:nvSpPr>
        <p:spPr/>
        <p:txBody>
          <a:bodyPr/>
          <a:lstStyle/>
          <a:p>
            <a:r>
              <a:rPr lang="da-DK" dirty="0">
                <a:cs typeface="Calibri Light"/>
              </a:rPr>
              <a:t>SWOT Analyse – 1  </a:t>
            </a:r>
            <a:endParaRPr lang="da-DK" dirty="0"/>
          </a:p>
        </p:txBody>
      </p:sp>
      <p:sp>
        <p:nvSpPr>
          <p:cNvPr id="3" name="Pladsholder til indhold 2">
            <a:extLst>
              <a:ext uri="{FF2B5EF4-FFF2-40B4-BE49-F238E27FC236}">
                <a16:creationId xmlns:a16="http://schemas.microsoft.com/office/drawing/2014/main" id="{4B0D7B71-440D-4A6A-9867-A42222B2B248}"/>
              </a:ext>
            </a:extLst>
          </p:cNvPr>
          <p:cNvSpPr>
            <a:spLocks noGrp="1"/>
          </p:cNvSpPr>
          <p:nvPr>
            <p:ph idx="1"/>
          </p:nvPr>
        </p:nvSpPr>
        <p:spPr>
          <a:xfrm>
            <a:off x="838200" y="1549936"/>
            <a:ext cx="10515600" cy="5079308"/>
          </a:xfrm>
        </p:spPr>
        <p:txBody>
          <a:bodyPr vert="horz" lIns="91440" tIns="45720" rIns="91440" bIns="45720" rtlCol="0" anchor="t">
            <a:normAutofit fontScale="47500" lnSpcReduction="20000"/>
          </a:bodyPr>
          <a:lstStyle/>
          <a:p>
            <a:pPr marL="0" indent="0">
              <a:buNone/>
            </a:pPr>
            <a:r>
              <a:rPr lang="da-DK" sz="4000" b="1" dirty="0">
                <a:cs typeface="Calibri"/>
              </a:rPr>
              <a:t>Styrker (</a:t>
            </a:r>
            <a:r>
              <a:rPr lang="da-DK" sz="4000" b="1" dirty="0" err="1">
                <a:cs typeface="Calibri"/>
              </a:rPr>
              <a:t>Strengths</a:t>
            </a:r>
            <a:r>
              <a:rPr lang="da-DK" sz="4000" b="1" dirty="0">
                <a:cs typeface="Calibri"/>
              </a:rPr>
              <a:t>)</a:t>
            </a:r>
            <a:endParaRPr lang="da-DK" dirty="0"/>
          </a:p>
          <a:p>
            <a:r>
              <a:rPr lang="da-DK" sz="4000" dirty="0">
                <a:cs typeface="Calibri"/>
              </a:rPr>
              <a:t>Alle kan deltage, uanset styrke og talent        </a:t>
            </a:r>
          </a:p>
          <a:p>
            <a:r>
              <a:rPr lang="da-DK" sz="4000" dirty="0">
                <a:cs typeface="Calibri"/>
              </a:rPr>
              <a:t>Sport med lige muligheder</a:t>
            </a:r>
          </a:p>
          <a:p>
            <a:r>
              <a:rPr lang="da-DK" sz="4000" dirty="0">
                <a:cs typeface="Calibri"/>
              </a:rPr>
              <a:t>Alle kan konkurrere mod hinanden</a:t>
            </a:r>
          </a:p>
          <a:p>
            <a:r>
              <a:rPr lang="da-DK" sz="4000" dirty="0">
                <a:cs typeface="Calibri"/>
              </a:rPr>
              <a:t>Man udvikler færdigheder, som kan bruges i andre sammenhænge i livet f.eks. selvkontrol og matematiske færdigheder</a:t>
            </a:r>
          </a:p>
          <a:p>
            <a:r>
              <a:rPr lang="da-DK" sz="4000" dirty="0">
                <a:cs typeface="Calibri"/>
              </a:rPr>
              <a:t>Man bliver en del af et større fællesskab (foreningslivet)  </a:t>
            </a:r>
          </a:p>
          <a:p>
            <a:endParaRPr lang="da-DK" sz="4000" dirty="0">
              <a:cs typeface="Calibri"/>
            </a:endParaRPr>
          </a:p>
          <a:p>
            <a:pPr marL="0" indent="0">
              <a:buNone/>
            </a:pPr>
            <a:r>
              <a:rPr lang="da-DK" sz="4000" b="1" dirty="0">
                <a:cs typeface="Calibri"/>
              </a:rPr>
              <a:t>Svagheder (</a:t>
            </a:r>
            <a:r>
              <a:rPr lang="da-DK" sz="4000" b="1" dirty="0" err="1">
                <a:cs typeface="Calibri"/>
              </a:rPr>
              <a:t>Weaknesses</a:t>
            </a:r>
            <a:r>
              <a:rPr lang="da-DK" sz="4000" b="1" dirty="0">
                <a:cs typeface="Calibri"/>
              </a:rPr>
              <a:t>) </a:t>
            </a:r>
          </a:p>
          <a:p>
            <a:r>
              <a:rPr lang="da-DK" sz="4000" dirty="0">
                <a:cs typeface="Calibri"/>
              </a:rPr>
              <a:t>Vi mangler opbygningen helt nedefra, som spreder kendskabet (skolebillard, SFO billard, ungdomsskolebillard og lign.)</a:t>
            </a:r>
          </a:p>
          <a:p>
            <a:r>
              <a:rPr lang="da-DK" sz="4000" dirty="0">
                <a:cs typeface="Calibri"/>
              </a:rPr>
              <a:t>Keglebillard og </a:t>
            </a:r>
            <a:r>
              <a:rPr lang="da-DK" sz="4000" dirty="0" err="1">
                <a:cs typeface="Calibri"/>
              </a:rPr>
              <a:t>Carambolebillard</a:t>
            </a:r>
            <a:r>
              <a:rPr lang="da-DK" sz="4000" dirty="0">
                <a:cs typeface="Calibri"/>
              </a:rPr>
              <a:t> er ukendt blandt børn og unge</a:t>
            </a:r>
          </a:p>
          <a:p>
            <a:r>
              <a:rPr lang="da-DK" sz="4000" dirty="0">
                <a:cs typeface="Calibri"/>
              </a:rPr>
              <a:t>Nuværende billardkultur ”inviterer” ikke børn og unge indenfor</a:t>
            </a:r>
          </a:p>
          <a:p>
            <a:r>
              <a:rPr lang="da-DK" sz="4000" dirty="0">
                <a:cs typeface="Calibri"/>
              </a:rPr>
              <a:t>Fordomme om, hvad klubbillard og billardmiljø er. (rygning/druk).</a:t>
            </a:r>
          </a:p>
          <a:p>
            <a:r>
              <a:rPr lang="da-DK" sz="4000" dirty="0">
                <a:cs typeface="Calibri"/>
              </a:rPr>
              <a:t>Svært at lære billard (holde på køen, stå rigtigt ved bordet, store billardborde )                </a:t>
            </a:r>
            <a:r>
              <a:rPr lang="da-DK" dirty="0">
                <a:cs typeface="Calibri"/>
              </a:rPr>
              <a:t>    </a:t>
            </a:r>
          </a:p>
        </p:txBody>
      </p:sp>
    </p:spTree>
    <p:extLst>
      <p:ext uri="{BB962C8B-B14F-4D97-AF65-F5344CB8AC3E}">
        <p14:creationId xmlns:p14="http://schemas.microsoft.com/office/powerpoint/2010/main" val="17226674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4A554D9-DC0E-414A-8A57-E54C89E4F4B5}"/>
              </a:ext>
            </a:extLst>
          </p:cNvPr>
          <p:cNvSpPr>
            <a:spLocks noGrp="1"/>
          </p:cNvSpPr>
          <p:nvPr>
            <p:ph type="title"/>
          </p:nvPr>
        </p:nvSpPr>
        <p:spPr/>
        <p:txBody>
          <a:bodyPr/>
          <a:lstStyle/>
          <a:p>
            <a:r>
              <a:rPr lang="da-DK" dirty="0">
                <a:cs typeface="Calibri Light"/>
              </a:rPr>
              <a:t>SWOT-Analyse – 2 </a:t>
            </a:r>
            <a:endParaRPr lang="da-DK" dirty="0"/>
          </a:p>
        </p:txBody>
      </p:sp>
      <p:sp>
        <p:nvSpPr>
          <p:cNvPr id="3" name="Pladsholder til indhold 2">
            <a:extLst>
              <a:ext uri="{FF2B5EF4-FFF2-40B4-BE49-F238E27FC236}">
                <a16:creationId xmlns:a16="http://schemas.microsoft.com/office/drawing/2014/main" id="{5C582CD9-DC0D-484F-93F4-D6B69D614983}"/>
              </a:ext>
            </a:extLst>
          </p:cNvPr>
          <p:cNvSpPr>
            <a:spLocks noGrp="1"/>
          </p:cNvSpPr>
          <p:nvPr>
            <p:ph idx="1"/>
          </p:nvPr>
        </p:nvSpPr>
        <p:spPr/>
        <p:txBody>
          <a:bodyPr vert="horz" lIns="91440" tIns="45720" rIns="91440" bIns="45720" rtlCol="0" anchor="t">
            <a:normAutofit/>
          </a:bodyPr>
          <a:lstStyle/>
          <a:p>
            <a:pPr marL="0" indent="0">
              <a:buNone/>
            </a:pPr>
            <a:r>
              <a:rPr lang="da-DK" sz="2200" b="1" dirty="0">
                <a:cs typeface="Calibri"/>
              </a:rPr>
              <a:t>Muligheder (</a:t>
            </a:r>
            <a:r>
              <a:rPr lang="da-DK" sz="2200" b="1" dirty="0" err="1">
                <a:cs typeface="Calibri"/>
              </a:rPr>
              <a:t>Opportunities</a:t>
            </a:r>
            <a:r>
              <a:rPr lang="da-DK" sz="2200" b="1" dirty="0">
                <a:cs typeface="Calibri"/>
              </a:rPr>
              <a:t>) </a:t>
            </a:r>
            <a:endParaRPr lang="da-DK" sz="2200" b="1" dirty="0"/>
          </a:p>
          <a:p>
            <a:r>
              <a:rPr lang="da-DK" sz="2200" dirty="0">
                <a:cs typeface="Calibri"/>
              </a:rPr>
              <a:t>Klubberne kan opnå økonomiske fordele ved at få nye ungdomsspillere</a:t>
            </a:r>
          </a:p>
          <a:p>
            <a:r>
              <a:rPr lang="da-DK" sz="2200" dirty="0">
                <a:cs typeface="Calibri"/>
              </a:rPr>
              <a:t>Mund til mund går stærkt blandt de unge i dag, </a:t>
            </a:r>
            <a:r>
              <a:rPr lang="da-DK" sz="2200" dirty="0" err="1">
                <a:cs typeface="Calibri"/>
              </a:rPr>
              <a:t>incl</a:t>
            </a:r>
            <a:r>
              <a:rPr lang="da-DK" sz="2200" dirty="0">
                <a:cs typeface="Calibri"/>
              </a:rPr>
              <a:t>. sociale medier, så typisk vil det ikke kun være én ung der kommer ad gangen.</a:t>
            </a:r>
          </a:p>
          <a:p>
            <a:endParaRPr lang="da-DK" sz="2200" dirty="0">
              <a:cs typeface="Calibri"/>
            </a:endParaRPr>
          </a:p>
          <a:p>
            <a:pPr marL="0" indent="0">
              <a:buNone/>
            </a:pPr>
            <a:r>
              <a:rPr lang="da-DK" sz="2200" b="1" dirty="0">
                <a:cs typeface="Calibri"/>
              </a:rPr>
              <a:t>Trusler (</a:t>
            </a:r>
            <a:r>
              <a:rPr lang="da-DK" sz="2200" b="1" dirty="0" err="1">
                <a:cs typeface="Calibri"/>
              </a:rPr>
              <a:t>Threats</a:t>
            </a:r>
            <a:r>
              <a:rPr lang="da-DK" sz="2200" b="1" dirty="0">
                <a:cs typeface="Calibri"/>
              </a:rPr>
              <a:t>) </a:t>
            </a:r>
          </a:p>
          <a:p>
            <a:r>
              <a:rPr lang="da-DK" sz="2200" dirty="0">
                <a:cs typeface="Calibri"/>
              </a:rPr>
              <a:t>At eksisterende klubber ikke ønsker nye ungdomsspillere i klubben</a:t>
            </a:r>
          </a:p>
          <a:p>
            <a:r>
              <a:rPr lang="da-DK" sz="2200" dirty="0">
                <a:cs typeface="Calibri"/>
              </a:rPr>
              <a:t>Manglende frivillige ledere</a:t>
            </a:r>
          </a:p>
          <a:p>
            <a:r>
              <a:rPr lang="da-DK" sz="2200" dirty="0">
                <a:cs typeface="Calibri"/>
              </a:rPr>
              <a:t>Andre fritidsaktiviteter for børn og unge</a:t>
            </a:r>
          </a:p>
          <a:p>
            <a:r>
              <a:rPr lang="da-DK" sz="2200" dirty="0">
                <a:cs typeface="Calibri"/>
              </a:rPr>
              <a:t>Det er svært at få succes hurtigt. (Heraf bl.a. tiltag med ”små borde”).</a:t>
            </a:r>
          </a:p>
          <a:p>
            <a:endParaRPr lang="da-DK" dirty="0">
              <a:cs typeface="Calibri"/>
            </a:endParaRPr>
          </a:p>
          <a:p>
            <a:endParaRPr lang="da-DK" dirty="0">
              <a:cs typeface="Calibri"/>
            </a:endParaRPr>
          </a:p>
          <a:p>
            <a:endParaRPr lang="da-DK" dirty="0">
              <a:cs typeface="Calibri"/>
            </a:endParaRPr>
          </a:p>
          <a:p>
            <a:endParaRPr lang="da-DK" dirty="0">
              <a:cs typeface="Calibri"/>
            </a:endParaRPr>
          </a:p>
        </p:txBody>
      </p:sp>
    </p:spTree>
    <p:extLst>
      <p:ext uri="{BB962C8B-B14F-4D97-AF65-F5344CB8AC3E}">
        <p14:creationId xmlns:p14="http://schemas.microsoft.com/office/powerpoint/2010/main" val="200276474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E2B1DFD-EFA3-4AF5-B5C5-7162F267C9FF}"/>
              </a:ext>
            </a:extLst>
          </p:cNvPr>
          <p:cNvSpPr>
            <a:spLocks noGrp="1"/>
          </p:cNvSpPr>
          <p:nvPr>
            <p:ph type="title"/>
          </p:nvPr>
        </p:nvSpPr>
        <p:spPr/>
        <p:txBody>
          <a:bodyPr/>
          <a:lstStyle/>
          <a:p>
            <a:r>
              <a:rPr lang="da-DK" dirty="0">
                <a:cs typeface="Calibri Light"/>
              </a:rPr>
              <a:t>Værdier i ungdomsbillard</a:t>
            </a:r>
            <a:endParaRPr lang="da-DK" dirty="0"/>
          </a:p>
        </p:txBody>
      </p:sp>
      <p:sp>
        <p:nvSpPr>
          <p:cNvPr id="3" name="Pladsholder til indhold 2">
            <a:extLst>
              <a:ext uri="{FF2B5EF4-FFF2-40B4-BE49-F238E27FC236}">
                <a16:creationId xmlns:a16="http://schemas.microsoft.com/office/drawing/2014/main" id="{2FE972CD-A609-41F8-B954-19C0F0A916AD}"/>
              </a:ext>
            </a:extLst>
          </p:cNvPr>
          <p:cNvSpPr>
            <a:spLocks noGrp="1"/>
          </p:cNvSpPr>
          <p:nvPr>
            <p:ph idx="1"/>
          </p:nvPr>
        </p:nvSpPr>
        <p:spPr/>
        <p:txBody>
          <a:bodyPr vert="horz" lIns="91440" tIns="45720" rIns="91440" bIns="45720" rtlCol="0" anchor="t">
            <a:normAutofit fontScale="92500" lnSpcReduction="10000"/>
          </a:bodyPr>
          <a:lstStyle/>
          <a:p>
            <a:pPr marL="0" indent="0">
              <a:buNone/>
            </a:pPr>
            <a:r>
              <a:rPr lang="da-DK" dirty="0"/>
              <a:t>Den Danske Billard Union læner sig op ad Team Danmark og Danmarks Idrætsforbunds værdisæt, som består af de fem værdier, som tilsammen udgør "HUSET", som vil øge antallet og kvaliteten af ungdomsspillere og talenter i dansk billard</a:t>
            </a:r>
          </a:p>
          <a:p>
            <a:r>
              <a:rPr lang="da-DK" b="1" i="1" dirty="0">
                <a:solidFill>
                  <a:srgbClr val="FF0000"/>
                </a:solidFill>
              </a:rPr>
              <a:t>H</a:t>
            </a:r>
            <a:r>
              <a:rPr lang="da-DK" dirty="0"/>
              <a:t>elhed – Fokus på ungdomsspillerne og talenternes samlede miljø</a:t>
            </a:r>
          </a:p>
          <a:p>
            <a:r>
              <a:rPr lang="da-DK" b="1" i="1" dirty="0">
                <a:solidFill>
                  <a:srgbClr val="FF0000"/>
                </a:solidFill>
              </a:rPr>
              <a:t>U</a:t>
            </a:r>
            <a:r>
              <a:rPr lang="da-DK" dirty="0"/>
              <a:t>dvikling – Fokus på færdigheder med det langsigtede mål for øje</a:t>
            </a:r>
            <a:endParaRPr lang="da-DK" dirty="0">
              <a:cs typeface="Calibri"/>
            </a:endParaRPr>
          </a:p>
          <a:p>
            <a:r>
              <a:rPr lang="da-DK" b="1" i="1" dirty="0">
                <a:solidFill>
                  <a:srgbClr val="FF0000"/>
                </a:solidFill>
              </a:rPr>
              <a:t>S</a:t>
            </a:r>
            <a:r>
              <a:rPr lang="da-DK" dirty="0"/>
              <a:t>amarbejde – Med spilleren og talentet i centrum og involvering af nøglepersoner</a:t>
            </a:r>
          </a:p>
          <a:p>
            <a:r>
              <a:rPr lang="da-DK" b="1" i="1" dirty="0">
                <a:solidFill>
                  <a:srgbClr val="FF0000"/>
                </a:solidFill>
              </a:rPr>
              <a:t>E</a:t>
            </a:r>
            <a:r>
              <a:rPr lang="da-DK" dirty="0"/>
              <a:t>ngagement – Træneren er afgørende for spillerens og talentets udvikling og fastholdelse</a:t>
            </a:r>
          </a:p>
          <a:p>
            <a:r>
              <a:rPr lang="da-DK" b="1" i="1" dirty="0">
                <a:solidFill>
                  <a:srgbClr val="FF0000"/>
                </a:solidFill>
              </a:rPr>
              <a:t>T</a:t>
            </a:r>
            <a:r>
              <a:rPr lang="da-DK" dirty="0"/>
              <a:t>rivsel – Glæde til træning og evne til at håndtere modgang</a:t>
            </a:r>
          </a:p>
        </p:txBody>
      </p:sp>
    </p:spTree>
    <p:extLst>
      <p:ext uri="{BB962C8B-B14F-4D97-AF65-F5344CB8AC3E}">
        <p14:creationId xmlns:p14="http://schemas.microsoft.com/office/powerpoint/2010/main" val="8651331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5DC7719-55E5-401A-877E-935962633508}"/>
              </a:ext>
            </a:extLst>
          </p:cNvPr>
          <p:cNvSpPr>
            <a:spLocks noGrp="1"/>
          </p:cNvSpPr>
          <p:nvPr>
            <p:ph type="title"/>
          </p:nvPr>
        </p:nvSpPr>
        <p:spPr/>
        <p:txBody>
          <a:bodyPr/>
          <a:lstStyle/>
          <a:p>
            <a:r>
              <a:rPr lang="da-DK" dirty="0">
                <a:cs typeface="Calibri Light"/>
              </a:rPr>
              <a:t>Vision </a:t>
            </a:r>
            <a:endParaRPr lang="da-DK" dirty="0"/>
          </a:p>
        </p:txBody>
      </p:sp>
      <p:sp>
        <p:nvSpPr>
          <p:cNvPr id="3" name="Pladsholder til indhold 2">
            <a:extLst>
              <a:ext uri="{FF2B5EF4-FFF2-40B4-BE49-F238E27FC236}">
                <a16:creationId xmlns:a16="http://schemas.microsoft.com/office/drawing/2014/main" id="{8498D6E3-C018-4D48-AD8C-DC3A4264B04D}"/>
              </a:ext>
            </a:extLst>
          </p:cNvPr>
          <p:cNvSpPr>
            <a:spLocks noGrp="1"/>
          </p:cNvSpPr>
          <p:nvPr>
            <p:ph idx="1"/>
          </p:nvPr>
        </p:nvSpPr>
        <p:spPr>
          <a:xfrm>
            <a:off x="840044" y="1374732"/>
            <a:ext cx="10515600" cy="4933950"/>
          </a:xfrm>
        </p:spPr>
        <p:txBody>
          <a:bodyPr vert="horz" lIns="91440" tIns="45720" rIns="91440" bIns="45720" rtlCol="0" anchor="t">
            <a:noAutofit/>
          </a:bodyPr>
          <a:lstStyle/>
          <a:p>
            <a:pPr marL="0" indent="0">
              <a:buNone/>
            </a:pPr>
            <a:r>
              <a:rPr lang="da-DK" sz="2000" b="1" dirty="0">
                <a:cs typeface="Calibri"/>
              </a:rPr>
              <a:t>Udgangen af 2025: </a:t>
            </a:r>
            <a:endParaRPr lang="da-DK" sz="2000" dirty="0"/>
          </a:p>
          <a:p>
            <a:r>
              <a:rPr lang="da-DK" sz="2000" dirty="0">
                <a:cs typeface="Calibri"/>
              </a:rPr>
              <a:t>Mindst 60 ungdomsspillere med licens</a:t>
            </a:r>
          </a:p>
          <a:p>
            <a:r>
              <a:rPr lang="da-DK" sz="2000" dirty="0">
                <a:cs typeface="Calibri"/>
              </a:rPr>
              <a:t>Mindst 10 pigespillere med licens</a:t>
            </a:r>
          </a:p>
          <a:p>
            <a:r>
              <a:rPr lang="da-DK" sz="2000" dirty="0">
                <a:cs typeface="Calibri"/>
              </a:rPr>
              <a:t>Mindst 20 klubber med ungdomsspillere med licens</a:t>
            </a:r>
          </a:p>
          <a:p>
            <a:r>
              <a:rPr lang="da-DK" sz="2000" dirty="0">
                <a:cs typeface="Calibri"/>
              </a:rPr>
              <a:t>Navngivet ungdomsansvarlig i alle klubber der har U21 spillere.</a:t>
            </a:r>
          </a:p>
          <a:p>
            <a:r>
              <a:rPr lang="da-DK" sz="2000" dirty="0">
                <a:cs typeface="Calibri"/>
              </a:rPr>
              <a:t>Klub-organiseret ungdomstræning </a:t>
            </a:r>
          </a:p>
          <a:p>
            <a:r>
              <a:rPr lang="da-DK" sz="2000" dirty="0">
                <a:cs typeface="Calibri"/>
              </a:rPr>
              <a:t>Mindst 16 deltagere i alle Juniorcupper på store borde.</a:t>
            </a:r>
          </a:p>
          <a:p>
            <a:r>
              <a:rPr lang="da-DK" sz="2000" dirty="0">
                <a:cs typeface="Calibri"/>
              </a:rPr>
              <a:t>Mindst 10 deltagere i alle Juniorcupper på små borde.</a:t>
            </a:r>
          </a:p>
          <a:p>
            <a:r>
              <a:rPr lang="da-DK" sz="2000" dirty="0">
                <a:cs typeface="Calibri"/>
              </a:rPr>
              <a:t>DDBU organiseret ungdoms talentinstruktion i 3-bande </a:t>
            </a:r>
            <a:r>
              <a:rPr lang="da-DK" sz="2000" dirty="0" err="1">
                <a:cs typeface="Calibri"/>
              </a:rPr>
              <a:t>carambole</a:t>
            </a:r>
            <a:r>
              <a:rPr lang="da-DK" sz="2000" dirty="0">
                <a:cs typeface="Calibri"/>
              </a:rPr>
              <a:t> samt 5-Kegler</a:t>
            </a:r>
          </a:p>
          <a:p>
            <a:r>
              <a:rPr lang="da-DK" sz="2000" dirty="0">
                <a:cs typeface="Calibri"/>
              </a:rPr>
              <a:t>Deltagere i internationale mesterskaber i disciplinerne 3-bande </a:t>
            </a:r>
            <a:r>
              <a:rPr lang="da-DK" sz="2000" dirty="0" err="1">
                <a:cs typeface="Calibri"/>
              </a:rPr>
              <a:t>carambole</a:t>
            </a:r>
            <a:r>
              <a:rPr lang="da-DK" sz="2000" dirty="0">
                <a:cs typeface="Calibri"/>
              </a:rPr>
              <a:t> U25 samt 5-Kegler U22. </a:t>
            </a:r>
          </a:p>
          <a:p>
            <a:r>
              <a:rPr lang="da-DK" sz="2000" dirty="0">
                <a:cs typeface="Calibri"/>
              </a:rPr>
              <a:t>At få skabt nysgerrighed på 3-bande </a:t>
            </a:r>
            <a:r>
              <a:rPr lang="da-DK" sz="2000" dirty="0" err="1">
                <a:cs typeface="Calibri"/>
              </a:rPr>
              <a:t>Carambole</a:t>
            </a:r>
            <a:r>
              <a:rPr lang="da-DK" sz="2000" dirty="0">
                <a:cs typeface="Calibri"/>
              </a:rPr>
              <a:t>, så vi igen kan få produceret nye unge spillere med niveau i denne disciplin.</a:t>
            </a:r>
          </a:p>
          <a:p>
            <a:pPr>
              <a:buNone/>
            </a:pPr>
            <a:endParaRPr lang="da-DK" sz="1800" dirty="0">
              <a:cs typeface="Calibri"/>
            </a:endParaRPr>
          </a:p>
        </p:txBody>
      </p:sp>
    </p:spTree>
    <p:extLst>
      <p:ext uri="{BB962C8B-B14F-4D97-AF65-F5344CB8AC3E}">
        <p14:creationId xmlns:p14="http://schemas.microsoft.com/office/powerpoint/2010/main" val="147201008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a-DK" dirty="0">
                <a:cs typeface="Calibri Light"/>
              </a:rPr>
              <a:t>Vision </a:t>
            </a:r>
            <a:endParaRPr lang="da-DK" dirty="0"/>
          </a:p>
        </p:txBody>
      </p:sp>
      <p:sp>
        <p:nvSpPr>
          <p:cNvPr id="3" name="Content Placeholder 2"/>
          <p:cNvSpPr>
            <a:spLocks noGrp="1"/>
          </p:cNvSpPr>
          <p:nvPr>
            <p:ph idx="1"/>
          </p:nvPr>
        </p:nvSpPr>
        <p:spPr>
          <a:xfrm>
            <a:off x="838200" y="1192199"/>
            <a:ext cx="10515600" cy="5172678"/>
          </a:xfrm>
        </p:spPr>
        <p:txBody>
          <a:bodyPr vert="horz" lIns="91440" tIns="45720" rIns="91440" bIns="45720" rtlCol="0" anchor="t">
            <a:normAutofit fontScale="77500" lnSpcReduction="20000"/>
          </a:bodyPr>
          <a:lstStyle/>
          <a:p>
            <a:endParaRPr lang="da-DK" dirty="0">
              <a:cs typeface="Calibri"/>
            </a:endParaRPr>
          </a:p>
          <a:p>
            <a:pPr marL="0" indent="0">
              <a:buNone/>
            </a:pPr>
            <a:r>
              <a:rPr lang="da-DK" sz="3400" b="1" dirty="0">
                <a:cs typeface="Calibri"/>
              </a:rPr>
              <a:t>Udgangen af 2029</a:t>
            </a:r>
            <a:r>
              <a:rPr lang="da-DK" sz="2300" b="1" dirty="0">
                <a:cs typeface="Calibri"/>
              </a:rPr>
              <a:t> </a:t>
            </a:r>
          </a:p>
          <a:p>
            <a:r>
              <a:rPr lang="da-DK" dirty="0">
                <a:cs typeface="Calibri"/>
              </a:rPr>
              <a:t>Mindst 120 ungdomsspillere med licens</a:t>
            </a:r>
          </a:p>
          <a:p>
            <a:r>
              <a:rPr lang="da-DK" dirty="0">
                <a:cs typeface="Calibri"/>
              </a:rPr>
              <a:t>Mindst 20 pigespillere med licens</a:t>
            </a:r>
          </a:p>
          <a:p>
            <a:r>
              <a:rPr lang="da-DK" dirty="0">
                <a:cs typeface="Calibri"/>
              </a:rPr>
              <a:t>Mindst 30 klubber med ungdomsspillere med licens</a:t>
            </a:r>
          </a:p>
          <a:p>
            <a:r>
              <a:rPr lang="da-DK" dirty="0">
                <a:cs typeface="Calibri"/>
              </a:rPr>
              <a:t>Navngivet ungdomsansvarlig i minimum alle klubber der har U21 spillere.</a:t>
            </a:r>
          </a:p>
          <a:p>
            <a:r>
              <a:rPr lang="da-DK" dirty="0">
                <a:cs typeface="Calibri"/>
              </a:rPr>
              <a:t>Mindst 12 drenge og piger der spiller 3-bande </a:t>
            </a:r>
            <a:r>
              <a:rPr lang="da-DK" dirty="0" err="1">
                <a:cs typeface="Calibri"/>
              </a:rPr>
              <a:t>Carambole</a:t>
            </a:r>
            <a:r>
              <a:rPr lang="da-DK" dirty="0">
                <a:cs typeface="Calibri"/>
              </a:rPr>
              <a:t> med licens.</a:t>
            </a:r>
          </a:p>
          <a:p>
            <a:r>
              <a:rPr lang="da-DK" dirty="0">
                <a:cs typeface="Calibri"/>
              </a:rPr>
              <a:t>Mindst 20 drenge og piger der spiller 5-kegle med licens.</a:t>
            </a:r>
          </a:p>
          <a:p>
            <a:r>
              <a:rPr lang="da-DK" dirty="0">
                <a:cs typeface="Calibri"/>
              </a:rPr>
              <a:t>Stabilt deltagerantal på mindst 20 i hver Juniorcup på store borde.</a:t>
            </a:r>
          </a:p>
          <a:p>
            <a:r>
              <a:rPr lang="da-DK" dirty="0">
                <a:cs typeface="Calibri"/>
              </a:rPr>
              <a:t>Stabilt deltagerantal på mindst 16 i hver Juniorcup på små borde.</a:t>
            </a:r>
          </a:p>
          <a:p>
            <a:r>
              <a:rPr lang="da-DK" dirty="0">
                <a:cs typeface="Calibri"/>
              </a:rPr>
              <a:t>At der er pigespillere som deltagere i alle Juniorcupper.</a:t>
            </a:r>
          </a:p>
          <a:p>
            <a:r>
              <a:rPr lang="da-DK" dirty="0">
                <a:cs typeface="Calibri"/>
              </a:rPr>
              <a:t>At DM kan afvikles i alle discipliner for både U21 &amp; U25 med mindst 6 deltagere.</a:t>
            </a:r>
          </a:p>
          <a:p>
            <a:r>
              <a:rPr lang="da-DK" dirty="0">
                <a:cs typeface="Calibri"/>
              </a:rPr>
              <a:t>Få top 4 placering ved EM junior i 5-Kegler, samt top 8 til VM.</a:t>
            </a:r>
          </a:p>
          <a:p>
            <a:r>
              <a:rPr lang="da-DK" dirty="0">
                <a:cs typeface="Calibri"/>
              </a:rPr>
              <a:t>Få top 8 placering ved EM junior i 3-bande </a:t>
            </a:r>
            <a:r>
              <a:rPr lang="da-DK" dirty="0" err="1">
                <a:cs typeface="Calibri"/>
              </a:rPr>
              <a:t>Carambole</a:t>
            </a:r>
            <a:r>
              <a:rPr lang="da-DK" dirty="0">
                <a:cs typeface="Calibri"/>
              </a:rPr>
              <a:t>, samt top 16 til VM.</a:t>
            </a:r>
          </a:p>
          <a:p>
            <a:endParaRPr lang="da-DK"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3A4AE64-85D0-4793-9C02-677C05A449BD}"/>
              </a:ext>
            </a:extLst>
          </p:cNvPr>
          <p:cNvSpPr>
            <a:spLocks noGrp="1"/>
          </p:cNvSpPr>
          <p:nvPr>
            <p:ph type="title"/>
          </p:nvPr>
        </p:nvSpPr>
        <p:spPr/>
        <p:txBody>
          <a:bodyPr/>
          <a:lstStyle/>
          <a:p>
            <a:r>
              <a:rPr lang="da-DK" dirty="0">
                <a:cs typeface="Calibri Light"/>
              </a:rPr>
              <a:t>Sådan når vi målet for 2025 (Strategi)</a:t>
            </a:r>
          </a:p>
        </p:txBody>
      </p:sp>
      <p:sp>
        <p:nvSpPr>
          <p:cNvPr id="3" name="Pladsholder til indhold 2">
            <a:extLst>
              <a:ext uri="{FF2B5EF4-FFF2-40B4-BE49-F238E27FC236}">
                <a16:creationId xmlns:a16="http://schemas.microsoft.com/office/drawing/2014/main" id="{E2471C80-11D6-4335-918B-F01C0589E67F}"/>
              </a:ext>
            </a:extLst>
          </p:cNvPr>
          <p:cNvSpPr>
            <a:spLocks noGrp="1"/>
          </p:cNvSpPr>
          <p:nvPr>
            <p:ph idx="1"/>
          </p:nvPr>
        </p:nvSpPr>
        <p:spPr/>
        <p:txBody>
          <a:bodyPr vert="horz" lIns="91440" tIns="45720" rIns="91440" bIns="45720" rtlCol="0" anchor="t">
            <a:normAutofit fontScale="55000" lnSpcReduction="20000"/>
          </a:bodyPr>
          <a:lstStyle/>
          <a:p>
            <a:pPr marL="0" indent="0">
              <a:buNone/>
            </a:pPr>
            <a:r>
              <a:rPr lang="da-DK" b="1" dirty="0">
                <a:cs typeface="Calibri"/>
              </a:rPr>
              <a:t>Konkrete tiltag:</a:t>
            </a:r>
            <a:endParaRPr lang="da-DK" dirty="0"/>
          </a:p>
          <a:p>
            <a:r>
              <a:rPr lang="da-DK" dirty="0">
                <a:cs typeface="Calibri"/>
              </a:rPr>
              <a:t>Opfordre flere klubber til at have synlige ungdomsansvarlige.</a:t>
            </a:r>
          </a:p>
          <a:p>
            <a:r>
              <a:rPr lang="da-DK" dirty="0">
                <a:cs typeface="Calibri"/>
              </a:rPr>
              <a:t>Opfordre flere klubber til at indkøbe små borde.</a:t>
            </a:r>
          </a:p>
          <a:p>
            <a:r>
              <a:rPr lang="da-DK" dirty="0">
                <a:cs typeface="Calibri"/>
              </a:rPr>
              <a:t>Dele viden imellem klubberne omkring, hvordan man kan få børn og unge ind i klubberne</a:t>
            </a:r>
          </a:p>
          <a:p>
            <a:r>
              <a:rPr lang="da-DK" dirty="0">
                <a:cs typeface="Calibri"/>
              </a:rPr>
              <a:t>Arrangere flere sjove aktiviteter, som kan hjælpe med at fastholde børn og unge i sporten</a:t>
            </a:r>
          </a:p>
          <a:p>
            <a:r>
              <a:rPr lang="da-DK" dirty="0">
                <a:cs typeface="Calibri"/>
              </a:rPr>
              <a:t>Større indsats for at få flere piger til at spille billard og dermed styrke diversiteten i dansk billard</a:t>
            </a:r>
          </a:p>
          <a:p>
            <a:r>
              <a:rPr lang="da-DK" dirty="0">
                <a:cs typeface="Calibri"/>
              </a:rPr>
              <a:t>Ved at få instruktion/samlinger på tværs af klubber.</a:t>
            </a:r>
          </a:p>
          <a:p>
            <a:r>
              <a:rPr lang="da-DK" dirty="0">
                <a:cs typeface="Calibri"/>
              </a:rPr>
              <a:t>Igangsætte nye tiltag omkring 3-bande intro og instruktion for nye nysgerrige spillere. Dels ved brug af vores egne dygtige U25 spillere som forbilleder.</a:t>
            </a:r>
          </a:p>
          <a:p>
            <a:r>
              <a:rPr lang="da-DK" dirty="0">
                <a:cs typeface="Calibri"/>
              </a:rPr>
              <a:t>Ved at have deltagere med i de fleste internationale discipliner og skabe omtale for dansk billard.</a:t>
            </a:r>
          </a:p>
          <a:p>
            <a:endParaRPr lang="da-DK" dirty="0">
              <a:cs typeface="Calibri"/>
            </a:endParaRPr>
          </a:p>
          <a:p>
            <a:pPr marL="0" indent="0">
              <a:buNone/>
            </a:pPr>
            <a:r>
              <a:rPr lang="da-DK" b="1" dirty="0">
                <a:cs typeface="Calibri"/>
              </a:rPr>
              <a:t>Økonomisk behov: </a:t>
            </a:r>
          </a:p>
          <a:p>
            <a:r>
              <a:rPr lang="da-DK" dirty="0">
                <a:cs typeface="Calibri"/>
              </a:rPr>
              <a:t>Der er brug for midler til at aflønne instruktører.</a:t>
            </a:r>
          </a:p>
          <a:p>
            <a:r>
              <a:rPr lang="da-DK" dirty="0">
                <a:cs typeface="Calibri"/>
              </a:rPr>
              <a:t>Der er brug for økonomi til at kunne sende ungdomsdeltagere og ledere til internationale turneringer.</a:t>
            </a:r>
          </a:p>
          <a:p>
            <a:r>
              <a:rPr lang="da-DK" dirty="0">
                <a:cs typeface="Calibri"/>
              </a:rPr>
              <a:t>Økonomi til Talent samlinger, samt Mentaltrænings moduler. </a:t>
            </a:r>
          </a:p>
          <a:p>
            <a:endParaRPr lang="da-DK" dirty="0">
              <a:cs typeface="Calibri"/>
            </a:endParaRPr>
          </a:p>
          <a:p>
            <a:endParaRPr lang="da-DK" dirty="0">
              <a:cs typeface="Calibri"/>
            </a:endParaRPr>
          </a:p>
        </p:txBody>
      </p:sp>
    </p:spTree>
    <p:extLst>
      <p:ext uri="{BB962C8B-B14F-4D97-AF65-F5344CB8AC3E}">
        <p14:creationId xmlns:p14="http://schemas.microsoft.com/office/powerpoint/2010/main" val="557681498"/>
      </p:ext>
    </p:extLst>
  </p:cSld>
  <p:clrMapOvr>
    <a:masterClrMapping/>
  </p:clrMapOvr>
</p:sld>
</file>

<file path=ppt/theme/theme1.xml><?xml version="1.0" encoding="utf-8"?>
<a:theme xmlns:a="http://schemas.openxmlformats.org/drawingml/2006/main" name="Kontortema">
  <a:themeElements>
    <a:clrScheme name="Kontor">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Kontor">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ont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1531</TotalTime>
  <Words>1226</Words>
  <Application>Microsoft Office PowerPoint</Application>
  <PresentationFormat>Widescreen</PresentationFormat>
  <Paragraphs>115</Paragraphs>
  <Slides>11</Slides>
  <Notes>0</Notes>
  <HiddenSlides>0</HiddenSlides>
  <MMClips>0</MMClips>
  <ScaleCrop>false</ScaleCrop>
  <HeadingPairs>
    <vt:vector size="6" baseType="variant">
      <vt:variant>
        <vt:lpstr>Benyttede skrifttyper</vt:lpstr>
      </vt:variant>
      <vt:variant>
        <vt:i4>3</vt:i4>
      </vt:variant>
      <vt:variant>
        <vt:lpstr>Tema</vt:lpstr>
      </vt:variant>
      <vt:variant>
        <vt:i4>1</vt:i4>
      </vt:variant>
      <vt:variant>
        <vt:lpstr>Slidetitler</vt:lpstr>
      </vt:variant>
      <vt:variant>
        <vt:i4>11</vt:i4>
      </vt:variant>
    </vt:vector>
  </HeadingPairs>
  <TitlesOfParts>
    <vt:vector size="15" baseType="lpstr">
      <vt:lpstr>Arial</vt:lpstr>
      <vt:lpstr>Calibri</vt:lpstr>
      <vt:lpstr>Calibri Light</vt:lpstr>
      <vt:lpstr>Kontortema</vt:lpstr>
      <vt:lpstr>Del-Visionsplan  Den Danske Billard Union  2026-2029</vt:lpstr>
      <vt:lpstr>Formål med en "Del-Visionsplan" </vt:lpstr>
      <vt:lpstr>Status maj 2025 </vt:lpstr>
      <vt:lpstr>SWOT Analyse – 1  </vt:lpstr>
      <vt:lpstr>SWOT-Analyse – 2 </vt:lpstr>
      <vt:lpstr>Værdier i ungdomsbillard</vt:lpstr>
      <vt:lpstr>Vision </vt:lpstr>
      <vt:lpstr>Vision </vt:lpstr>
      <vt:lpstr>Sådan når vi målet for 2025 (Strategi)</vt:lpstr>
      <vt:lpstr>Sådan når vi målet for 2029 (Strategi) </vt:lpstr>
      <vt:lpstr>Ungdomsudvalget – titler, navn, mail, telefon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PowerPoint-præsentation</dc:title>
  <dc:creator>Kim Henriksen</dc:creator>
  <cp:lastModifiedBy>Kim Henriksen</cp:lastModifiedBy>
  <cp:revision>249</cp:revision>
  <dcterms:created xsi:type="dcterms:W3CDTF">2019-10-21T11:59:28Z</dcterms:created>
  <dcterms:modified xsi:type="dcterms:W3CDTF">2025-05-14T08:58:19Z</dcterms:modified>
</cp:coreProperties>
</file>