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69" r:id="rId5"/>
    <p:sldId id="267" r:id="rId6"/>
    <p:sldId id="259" r:id="rId7"/>
    <p:sldId id="260" r:id="rId8"/>
    <p:sldId id="263" r:id="rId9"/>
    <p:sldId id="261" r:id="rId10"/>
    <p:sldId id="262" r:id="rId11"/>
    <p:sldId id="268" r:id="rId12"/>
    <p:sldId id="271" r:id="rId13"/>
    <p:sldId id="270" r:id="rId14"/>
    <p:sldId id="26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764340-2F0A-724E-9ED1-B43313AF2471}" v="5336" dt="2025-05-29T10:11:19.8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rsten Danielsson - FORMAND" userId="S::formand@ddbu.dk::98d84ebb-8f82-43b5-a7cc-22150e247010" providerId="AD" clId="Web-{496C9C45-A67E-9248-9059-773BD3A713B8}"/>
    <pc:docChg chg="addSld modSld">
      <pc:chgData name="Torsten Danielsson - FORMAND" userId="S::formand@ddbu.dk::98d84ebb-8f82-43b5-a7cc-22150e247010" providerId="AD" clId="Web-{496C9C45-A67E-9248-9059-773BD3A713B8}" dt="2025-05-20T10:48:01.076" v="366"/>
      <pc:docMkLst>
        <pc:docMk/>
      </pc:docMkLst>
      <pc:sldChg chg="modSp">
        <pc:chgData name="Torsten Danielsson - FORMAND" userId="S::formand@ddbu.dk::98d84ebb-8f82-43b5-a7cc-22150e247010" providerId="AD" clId="Web-{496C9C45-A67E-9248-9059-773BD3A713B8}" dt="2025-05-20T10:34:13.779" v="18" actId="20577"/>
        <pc:sldMkLst>
          <pc:docMk/>
          <pc:sldMk cId="3214488683" sldId="257"/>
        </pc:sldMkLst>
        <pc:spChg chg="mod">
          <ac:chgData name="Torsten Danielsson - FORMAND" userId="S::formand@ddbu.dk::98d84ebb-8f82-43b5-a7cc-22150e247010" providerId="AD" clId="Web-{496C9C45-A67E-9248-9059-773BD3A713B8}" dt="2025-05-20T10:34:13.779" v="18" actId="20577"/>
          <ac:spMkLst>
            <pc:docMk/>
            <pc:sldMk cId="3214488683" sldId="257"/>
            <ac:spMk id="3" creationId="{B80BC8FF-EEF3-0B6F-1003-8E6865248409}"/>
          </ac:spMkLst>
        </pc:spChg>
      </pc:sldChg>
      <pc:sldChg chg="addSp delSp modSp">
        <pc:chgData name="Torsten Danielsson - FORMAND" userId="S::formand@ddbu.dk::98d84ebb-8f82-43b5-a7cc-22150e247010" providerId="AD" clId="Web-{496C9C45-A67E-9248-9059-773BD3A713B8}" dt="2025-05-20T10:29:26.049" v="4" actId="14100"/>
        <pc:sldMkLst>
          <pc:docMk/>
          <pc:sldMk cId="3602870490" sldId="258"/>
        </pc:sldMkLst>
        <pc:spChg chg="del">
          <ac:chgData name="Torsten Danielsson - FORMAND" userId="S::formand@ddbu.dk::98d84ebb-8f82-43b5-a7cc-22150e247010" providerId="AD" clId="Web-{496C9C45-A67E-9248-9059-773BD3A713B8}" dt="2025-05-20T10:29:03.126" v="0"/>
          <ac:spMkLst>
            <pc:docMk/>
            <pc:sldMk cId="3602870490" sldId="258"/>
            <ac:spMk id="7" creationId="{7D94D352-6961-AD0E-FDA5-E22563E16EC3}"/>
          </ac:spMkLst>
        </pc:spChg>
        <pc:picChg chg="add mod ord">
          <ac:chgData name="Torsten Danielsson - FORMAND" userId="S::formand@ddbu.dk::98d84ebb-8f82-43b5-a7cc-22150e247010" providerId="AD" clId="Web-{496C9C45-A67E-9248-9059-773BD3A713B8}" dt="2025-05-20T10:29:26.049" v="4" actId="14100"/>
          <ac:picMkLst>
            <pc:docMk/>
            <pc:sldMk cId="3602870490" sldId="258"/>
            <ac:picMk id="3" creationId="{6B9AE8A9-32D7-7F3E-B0AB-F274909A4656}"/>
          </ac:picMkLst>
        </pc:picChg>
      </pc:sldChg>
      <pc:sldChg chg="modSp new">
        <pc:chgData name="Torsten Danielsson - FORMAND" userId="S::formand@ddbu.dk::98d84ebb-8f82-43b5-a7cc-22150e247010" providerId="AD" clId="Web-{496C9C45-A67E-9248-9059-773BD3A713B8}" dt="2025-05-20T10:48:00.826" v="365" actId="20577"/>
        <pc:sldMkLst>
          <pc:docMk/>
          <pc:sldMk cId="1136660418" sldId="259"/>
        </pc:sldMkLst>
        <pc:spChg chg="mod">
          <ac:chgData name="Torsten Danielsson - FORMAND" userId="S::formand@ddbu.dk::98d84ebb-8f82-43b5-a7cc-22150e247010" providerId="AD" clId="Web-{496C9C45-A67E-9248-9059-773BD3A713B8}" dt="2025-05-20T10:36:27.362" v="51" actId="20577"/>
          <ac:spMkLst>
            <pc:docMk/>
            <pc:sldMk cId="1136660418" sldId="259"/>
            <ac:spMk id="2" creationId="{8D271E7A-BDD8-FFE6-026A-0870C2B509B0}"/>
          </ac:spMkLst>
        </pc:spChg>
        <pc:spChg chg="mod">
          <ac:chgData name="Torsten Danielsson - FORMAND" userId="S::formand@ddbu.dk::98d84ebb-8f82-43b5-a7cc-22150e247010" providerId="AD" clId="Web-{496C9C45-A67E-9248-9059-773BD3A713B8}" dt="2025-05-20T10:48:00.826" v="365" actId="20577"/>
          <ac:spMkLst>
            <pc:docMk/>
            <pc:sldMk cId="1136660418" sldId="259"/>
            <ac:spMk id="3" creationId="{114680FA-F1C7-1AEE-2ED4-1128413A8234}"/>
          </ac:spMkLst>
        </pc:spChg>
      </pc:sldChg>
      <pc:sldChg chg="new">
        <pc:chgData name="Torsten Danielsson - FORMAND" userId="S::formand@ddbu.dk::98d84ebb-8f82-43b5-a7cc-22150e247010" providerId="AD" clId="Web-{496C9C45-A67E-9248-9059-773BD3A713B8}" dt="2025-05-20T10:48:01.076" v="366"/>
        <pc:sldMkLst>
          <pc:docMk/>
          <pc:sldMk cId="1356083704" sldId="260"/>
        </pc:sldMkLst>
      </pc:sldChg>
    </pc:docChg>
  </pc:docChgLst>
  <pc:docChgLst>
    <pc:chgData name="Torsten Danielsson" userId="S::torsten@ddbu.dk::add6ff8c-6fa1-445e-8964-2314df40e8b8" providerId="AD" clId="Web-{95CB0798-B3E7-2952-4246-8B38A6AF24D2}"/>
    <pc:docChg chg="addSld modSld">
      <pc:chgData name="Torsten Danielsson" userId="S::torsten@ddbu.dk::add6ff8c-6fa1-445e-8964-2314df40e8b8" providerId="AD" clId="Web-{95CB0798-B3E7-2952-4246-8B38A6AF24D2}" dt="2025-05-20T10:02:05.518" v="293" actId="20577"/>
      <pc:docMkLst>
        <pc:docMk/>
      </pc:docMkLst>
      <pc:sldChg chg="modSp">
        <pc:chgData name="Torsten Danielsson" userId="S::torsten@ddbu.dk::add6ff8c-6fa1-445e-8964-2314df40e8b8" providerId="AD" clId="Web-{95CB0798-B3E7-2952-4246-8B38A6AF24D2}" dt="2025-05-20T10:01:51.658" v="278" actId="20577"/>
        <pc:sldMkLst>
          <pc:docMk/>
          <pc:sldMk cId="3214488683" sldId="257"/>
        </pc:sldMkLst>
        <pc:spChg chg="mod">
          <ac:chgData name="Torsten Danielsson" userId="S::torsten@ddbu.dk::add6ff8c-6fa1-445e-8964-2314df40e8b8" providerId="AD" clId="Web-{95CB0798-B3E7-2952-4246-8B38A6AF24D2}" dt="2025-05-20T10:01:51.658" v="278" actId="20577"/>
          <ac:spMkLst>
            <pc:docMk/>
            <pc:sldMk cId="3214488683" sldId="257"/>
            <ac:spMk id="3" creationId="{B80BC8FF-EEF3-0B6F-1003-8E6865248409}"/>
          </ac:spMkLst>
        </pc:spChg>
      </pc:sldChg>
      <pc:sldChg chg="modSp new">
        <pc:chgData name="Torsten Danielsson" userId="S::torsten@ddbu.dk::add6ff8c-6fa1-445e-8964-2314df40e8b8" providerId="AD" clId="Web-{95CB0798-B3E7-2952-4246-8B38A6AF24D2}" dt="2025-05-20T10:02:05.518" v="293" actId="20577"/>
        <pc:sldMkLst>
          <pc:docMk/>
          <pc:sldMk cId="3602870490" sldId="258"/>
        </pc:sldMkLst>
        <pc:spChg chg="mod">
          <ac:chgData name="Torsten Danielsson" userId="S::torsten@ddbu.dk::add6ff8c-6fa1-445e-8964-2314df40e8b8" providerId="AD" clId="Web-{95CB0798-B3E7-2952-4246-8B38A6AF24D2}" dt="2025-05-20T10:02:05.518" v="293" actId="20577"/>
          <ac:spMkLst>
            <pc:docMk/>
            <pc:sldMk cId="3602870490" sldId="258"/>
            <ac:spMk id="2" creationId="{D9ACBB15-0C24-34A2-3E39-09DB85A6ECD9}"/>
          </ac:spMkLst>
        </pc:spChg>
      </pc:sldChg>
    </pc:docChg>
  </pc:docChgLst>
  <pc:docChgLst>
    <pc:chgData name="Torsten Danielsson - FORMAND" userId="S::formand@ddbu.dk::98d84ebb-8f82-43b5-a7cc-22150e247010" providerId="AD" clId="Web-{99764340-2F0A-724E-9ED1-B43313AF2471}"/>
    <pc:docChg chg="addSld delSld modSld sldOrd addMainMaster delMainMaster">
      <pc:chgData name="Torsten Danielsson - FORMAND" userId="S::formand@ddbu.dk::98d84ebb-8f82-43b5-a7cc-22150e247010" providerId="AD" clId="Web-{99764340-2F0A-724E-9ED1-B43313AF2471}" dt="2025-05-29T10:11:19.884" v="5442" actId="20577"/>
      <pc:docMkLst>
        <pc:docMk/>
      </pc:docMkLst>
      <pc:sldChg chg="addSp delSp modSp mod setBg modClrScheme delDesignElem chgLayout">
        <pc:chgData name="Torsten Danielsson - FORMAND" userId="S::formand@ddbu.dk::98d84ebb-8f82-43b5-a7cc-22150e247010" providerId="AD" clId="Web-{99764340-2F0A-724E-9ED1-B43313AF2471}" dt="2025-05-29T09:44:39.692" v="5356" actId="1076"/>
        <pc:sldMkLst>
          <pc:docMk/>
          <pc:sldMk cId="109857222" sldId="256"/>
        </pc:sldMkLst>
        <pc:spChg chg="mod ord">
          <ac:chgData name="Torsten Danielsson - FORMAND" userId="S::formand@ddbu.dk::98d84ebb-8f82-43b5-a7cc-22150e247010" providerId="AD" clId="Web-{99764340-2F0A-724E-9ED1-B43313AF2471}" dt="2025-05-29T09:44:39.692" v="5356" actId="1076"/>
          <ac:spMkLst>
            <pc:docMk/>
            <pc:sldMk cId="109857222" sldId="256"/>
            <ac:spMk id="2" creationId="{00000000-0000-0000-0000-000000000000}"/>
          </ac:spMkLst>
        </pc:spChg>
        <pc:spChg chg="mod ord">
          <ac:chgData name="Torsten Danielsson - FORMAND" userId="S::formand@ddbu.dk::98d84ebb-8f82-43b5-a7cc-22150e247010" providerId="AD" clId="Web-{99764340-2F0A-724E-9ED1-B43313AF2471}" dt="2025-05-26T12:18:10.800" v="4522" actId="20577"/>
          <ac:spMkLst>
            <pc:docMk/>
            <pc:sldMk cId="109857222" sldId="256"/>
            <ac:spMk id="3" creationId="{00000000-0000-0000-0000-000000000000}"/>
          </ac:spMkLst>
        </pc:spChg>
        <pc:spChg chg="add del">
          <ac:chgData name="Torsten Danielsson - FORMAND" userId="S::formand@ddbu.dk::98d84ebb-8f82-43b5-a7cc-22150e247010" providerId="AD" clId="Web-{99764340-2F0A-724E-9ED1-B43313AF2471}" dt="2025-05-22T15:10:26.484" v="495"/>
          <ac:spMkLst>
            <pc:docMk/>
            <pc:sldMk cId="109857222" sldId="256"/>
            <ac:spMk id="9" creationId="{93245F62-CCC4-49E4-B95B-EA6C1E790510}"/>
          </ac:spMkLst>
        </pc:spChg>
        <pc:spChg chg="add del">
          <ac:chgData name="Torsten Danielsson - FORMAND" userId="S::formand@ddbu.dk::98d84ebb-8f82-43b5-a7cc-22150e247010" providerId="AD" clId="Web-{99764340-2F0A-724E-9ED1-B43313AF2471}" dt="2025-05-22T15:10:26.484" v="495"/>
          <ac:spMkLst>
            <pc:docMk/>
            <pc:sldMk cId="109857222" sldId="256"/>
            <ac:spMk id="11" creationId="{E6C0DD6B-6AA3-448F-9B99-8386295BC1B4}"/>
          </ac:spMkLst>
        </pc:spChg>
        <pc:picChg chg="add mod">
          <ac:chgData name="Torsten Danielsson - FORMAND" userId="S::formand@ddbu.dk::98d84ebb-8f82-43b5-a7cc-22150e247010" providerId="AD" clId="Web-{99764340-2F0A-724E-9ED1-B43313AF2471}" dt="2025-05-22T15:24:00.853" v="604" actId="1076"/>
          <ac:picMkLst>
            <pc:docMk/>
            <pc:sldMk cId="109857222" sldId="256"/>
            <ac:picMk id="4" creationId="{6EED4F2A-3B41-A96D-2B4D-BF7898130EE6}"/>
          </ac:picMkLst>
        </pc:picChg>
        <pc:cxnChg chg="add del">
          <ac:chgData name="Torsten Danielsson - FORMAND" userId="S::formand@ddbu.dk::98d84ebb-8f82-43b5-a7cc-22150e247010" providerId="AD" clId="Web-{99764340-2F0A-724E-9ED1-B43313AF2471}" dt="2025-05-22T15:23:54.322" v="603"/>
          <ac:cxnSpMkLst>
            <pc:docMk/>
            <pc:sldMk cId="109857222" sldId="256"/>
            <ac:cxnSpMk id="6" creationId="{44EB7E70-D850-AAE2-1DA9-1D2A6F2DD0C5}"/>
          </ac:cxnSpMkLst>
        </pc:cxnChg>
      </pc:sldChg>
      <pc:sldChg chg="addSp delSp modSp new mod ord setBg modClrScheme delDesignElem chgLayout">
        <pc:chgData name="Torsten Danielsson - FORMAND" userId="S::formand@ddbu.dk::98d84ebb-8f82-43b5-a7cc-22150e247010" providerId="AD" clId="Web-{99764340-2F0A-724E-9ED1-B43313AF2471}" dt="2025-05-29T09:45:16.849" v="5358" actId="20577"/>
        <pc:sldMkLst>
          <pc:docMk/>
          <pc:sldMk cId="3214488683" sldId="257"/>
        </pc:sldMkLst>
        <pc:spChg chg="mod ord">
          <ac:chgData name="Torsten Danielsson - FORMAND" userId="S::formand@ddbu.dk::98d84ebb-8f82-43b5-a7cc-22150e247010" providerId="AD" clId="Web-{99764340-2F0A-724E-9ED1-B43313AF2471}" dt="2025-05-25T12:24:54.670" v="3079" actId="1076"/>
          <ac:spMkLst>
            <pc:docMk/>
            <pc:sldMk cId="3214488683" sldId="257"/>
            <ac:spMk id="2" creationId="{90CF2E5A-6F69-978D-E50F-3910A6550DA2}"/>
          </ac:spMkLst>
        </pc:spChg>
        <pc:spChg chg="mod ord">
          <ac:chgData name="Torsten Danielsson - FORMAND" userId="S::formand@ddbu.dk::98d84ebb-8f82-43b5-a7cc-22150e247010" providerId="AD" clId="Web-{99764340-2F0A-724E-9ED1-B43313AF2471}" dt="2025-05-29T09:45:16.849" v="5358" actId="20577"/>
          <ac:spMkLst>
            <pc:docMk/>
            <pc:sldMk cId="3214488683" sldId="257"/>
            <ac:spMk id="3" creationId="{B80BC8FF-EEF3-0B6F-1003-8E6865248409}"/>
          </ac:spMkLst>
        </pc:spChg>
        <pc:spChg chg="add del">
          <ac:chgData name="Torsten Danielsson - FORMAND" userId="S::formand@ddbu.dk::98d84ebb-8f82-43b5-a7cc-22150e247010" providerId="AD" clId="Web-{99764340-2F0A-724E-9ED1-B43313AF2471}" dt="2025-05-22T15:10:26.484" v="495"/>
          <ac:spMkLst>
            <pc:docMk/>
            <pc:sldMk cId="3214488683" sldId="257"/>
            <ac:spMk id="8" creationId="{100EDD19-6802-4EC3-95CE-CFFAB042CFD6}"/>
          </ac:spMkLst>
        </pc:spChg>
        <pc:spChg chg="add del">
          <ac:chgData name="Torsten Danielsson - FORMAND" userId="S::formand@ddbu.dk::98d84ebb-8f82-43b5-a7cc-22150e247010" providerId="AD" clId="Web-{99764340-2F0A-724E-9ED1-B43313AF2471}" dt="2025-05-22T15:10:26.484" v="495"/>
          <ac:spMkLst>
            <pc:docMk/>
            <pc:sldMk cId="3214488683" sldId="257"/>
            <ac:spMk id="10" creationId="{DB17E863-922E-4C26-BD64-E8FD41D28661}"/>
          </ac:spMkLst>
        </pc:spChg>
      </pc:sldChg>
      <pc:sldChg chg="addSp delSp modSp mod ord setBg modClrScheme delDesignElem chgLayout">
        <pc:chgData name="Torsten Danielsson - FORMAND" userId="S::formand@ddbu.dk::98d84ebb-8f82-43b5-a7cc-22150e247010" providerId="AD" clId="Web-{99764340-2F0A-724E-9ED1-B43313AF2471}" dt="2025-05-29T09:55:03.118" v="5384"/>
        <pc:sldMkLst>
          <pc:docMk/>
          <pc:sldMk cId="3602870490" sldId="258"/>
        </pc:sldMkLst>
        <pc:spChg chg="mod ord">
          <ac:chgData name="Torsten Danielsson - FORMAND" userId="S::formand@ddbu.dk::98d84ebb-8f82-43b5-a7cc-22150e247010" providerId="AD" clId="Web-{99764340-2F0A-724E-9ED1-B43313AF2471}" dt="2025-05-26T07:26:16.993" v="4115" actId="20577"/>
          <ac:spMkLst>
            <pc:docMk/>
            <pc:sldMk cId="3602870490" sldId="258"/>
            <ac:spMk id="2" creationId="{D9ACBB15-0C24-34A2-3E39-09DB85A6ECD9}"/>
          </ac:spMkLst>
        </pc:spChg>
        <pc:spChg chg="add del mod">
          <ac:chgData name="Torsten Danielsson - FORMAND" userId="S::formand@ddbu.dk::98d84ebb-8f82-43b5-a7cc-22150e247010" providerId="AD" clId="Web-{99764340-2F0A-724E-9ED1-B43313AF2471}" dt="2025-05-25T15:20:47.865" v="3160"/>
          <ac:spMkLst>
            <pc:docMk/>
            <pc:sldMk cId="3602870490" sldId="258"/>
            <ac:spMk id="4" creationId="{21975B8F-EC0E-D607-5036-B3A4A8A030AE}"/>
          </ac:spMkLst>
        </pc:spChg>
        <pc:spChg chg="add del mod">
          <ac:chgData name="Torsten Danielsson - FORMAND" userId="S::formand@ddbu.dk::98d84ebb-8f82-43b5-a7cc-22150e247010" providerId="AD" clId="Web-{99764340-2F0A-724E-9ED1-B43313AF2471}" dt="2025-05-22T14:47:24.208" v="327"/>
          <ac:spMkLst>
            <pc:docMk/>
            <pc:sldMk cId="3602870490" sldId="258"/>
            <ac:spMk id="5" creationId="{4341150E-F57A-04A0-000B-F634E3B631D2}"/>
          </ac:spMkLst>
        </pc:spChg>
        <pc:spChg chg="add del">
          <ac:chgData name="Torsten Danielsson - FORMAND" userId="S::formand@ddbu.dk::98d84ebb-8f82-43b5-a7cc-22150e247010" providerId="AD" clId="Web-{99764340-2F0A-724E-9ED1-B43313AF2471}" dt="2025-05-22T15:10:26.484" v="495"/>
          <ac:spMkLst>
            <pc:docMk/>
            <pc:sldMk cId="3602870490" sldId="258"/>
            <ac:spMk id="18" creationId="{665DBBEF-238B-476B-96AB-8AAC3224ECEA}"/>
          </ac:spMkLst>
        </pc:spChg>
        <pc:spChg chg="add del">
          <ac:chgData name="Torsten Danielsson - FORMAND" userId="S::formand@ddbu.dk::98d84ebb-8f82-43b5-a7cc-22150e247010" providerId="AD" clId="Web-{99764340-2F0A-724E-9ED1-B43313AF2471}" dt="2025-05-22T15:10:26.484" v="495"/>
          <ac:spMkLst>
            <pc:docMk/>
            <pc:sldMk cId="3602870490" sldId="258"/>
            <ac:spMk id="20" creationId="{3FCFB1DE-0B7E-48CC-BA90-B2AB0889F9D6}"/>
          </ac:spMkLst>
        </pc:spChg>
        <pc:graphicFrameChg chg="add mod ord modGraphic">
          <ac:chgData name="Torsten Danielsson - FORMAND" userId="S::formand@ddbu.dk::98d84ebb-8f82-43b5-a7cc-22150e247010" providerId="AD" clId="Web-{99764340-2F0A-724E-9ED1-B43313AF2471}" dt="2025-05-26T07:26:32.900" v="4116" actId="1076"/>
          <ac:graphicFrameMkLst>
            <pc:docMk/>
            <pc:sldMk cId="3602870490" sldId="258"/>
            <ac:graphicFrameMk id="5" creationId="{BC19B9D1-9D8D-CDBE-6463-2215ED3CF377}"/>
          </ac:graphicFrameMkLst>
        </pc:graphicFrameChg>
        <pc:graphicFrameChg chg="add del mod ord modGraphic">
          <ac:chgData name="Torsten Danielsson - FORMAND" userId="S::formand@ddbu.dk::98d84ebb-8f82-43b5-a7cc-22150e247010" providerId="AD" clId="Web-{99764340-2F0A-724E-9ED1-B43313AF2471}" dt="2025-05-22T14:39:01.786" v="320"/>
          <ac:graphicFrameMkLst>
            <pc:docMk/>
            <pc:sldMk cId="3602870490" sldId="258"/>
            <ac:graphicFrameMk id="7" creationId="{839B7678-A4EF-7699-D3A6-4DD62D70727A}"/>
          </ac:graphicFrameMkLst>
        </pc:graphicFrameChg>
        <pc:graphicFrameChg chg="add del mod ord modGraphic">
          <ac:chgData name="Torsten Danielsson - FORMAND" userId="S::formand@ddbu.dk::98d84ebb-8f82-43b5-a7cc-22150e247010" providerId="AD" clId="Web-{99764340-2F0A-724E-9ED1-B43313AF2471}" dt="2025-05-22T14:39:23.459" v="322"/>
          <ac:graphicFrameMkLst>
            <pc:docMk/>
            <pc:sldMk cId="3602870490" sldId="258"/>
            <ac:graphicFrameMk id="9" creationId="{229FE5CB-CED8-1B6F-03BD-73684F6AB8C9}"/>
          </ac:graphicFrameMkLst>
        </pc:graphicFrameChg>
        <pc:graphicFrameChg chg="add del mod ord modGraphic">
          <ac:chgData name="Torsten Danielsson - FORMAND" userId="S::formand@ddbu.dk::98d84ebb-8f82-43b5-a7cc-22150e247010" providerId="AD" clId="Web-{99764340-2F0A-724E-9ED1-B43313AF2471}" dt="2025-05-22T14:41:24.947" v="324"/>
          <ac:graphicFrameMkLst>
            <pc:docMk/>
            <pc:sldMk cId="3602870490" sldId="258"/>
            <ac:graphicFrameMk id="11" creationId="{3DCB1715-B550-CF76-D385-03369F1DEC2B}"/>
          </ac:graphicFrameMkLst>
        </pc:graphicFrameChg>
        <pc:picChg chg="del mod">
          <ac:chgData name="Torsten Danielsson - FORMAND" userId="S::formand@ddbu.dk::98d84ebb-8f82-43b5-a7cc-22150e247010" providerId="AD" clId="Web-{99764340-2F0A-724E-9ED1-B43313AF2471}" dt="2025-05-22T14:38:47.614" v="318"/>
          <ac:picMkLst>
            <pc:docMk/>
            <pc:sldMk cId="3602870490" sldId="258"/>
            <ac:picMk id="3" creationId="{6B9AE8A9-32D7-7F3E-B0AB-F274909A4656}"/>
          </ac:picMkLst>
        </pc:picChg>
        <pc:picChg chg="add del mod ord">
          <ac:chgData name="Torsten Danielsson - FORMAND" userId="S::formand@ddbu.dk::98d84ebb-8f82-43b5-a7cc-22150e247010" providerId="AD" clId="Web-{99764340-2F0A-724E-9ED1-B43313AF2471}" dt="2025-05-22T14:43:55.061" v="326"/>
          <ac:picMkLst>
            <pc:docMk/>
            <pc:sldMk cId="3602870490" sldId="258"/>
            <ac:picMk id="12" creationId="{78C3B7B0-55CB-3B85-EC00-455BFF35E1D5}"/>
          </ac:picMkLst>
        </pc:picChg>
        <pc:picChg chg="add del mod ord">
          <ac:chgData name="Torsten Danielsson - FORMAND" userId="S::formand@ddbu.dk::98d84ebb-8f82-43b5-a7cc-22150e247010" providerId="AD" clId="Web-{99764340-2F0A-724E-9ED1-B43313AF2471}" dt="2025-05-25T15:19:55.098" v="3159"/>
          <ac:picMkLst>
            <pc:docMk/>
            <pc:sldMk cId="3602870490" sldId="258"/>
            <ac:picMk id="13" creationId="{19C78218-0421-FFC9-2163-2F06CD416995}"/>
          </ac:picMkLst>
        </pc:picChg>
      </pc:sldChg>
      <pc:sldChg chg="addSp delSp modSp mod setBg modClrScheme delDesignElem chgLayout">
        <pc:chgData name="Torsten Danielsson - FORMAND" userId="S::formand@ddbu.dk::98d84ebb-8f82-43b5-a7cc-22150e247010" providerId="AD" clId="Web-{99764340-2F0A-724E-9ED1-B43313AF2471}" dt="2025-05-26T12:19:58.007" v="4554" actId="20577"/>
        <pc:sldMkLst>
          <pc:docMk/>
          <pc:sldMk cId="1136660418" sldId="259"/>
        </pc:sldMkLst>
        <pc:spChg chg="mod ord">
          <ac:chgData name="Torsten Danielsson - FORMAND" userId="S::formand@ddbu.dk::98d84ebb-8f82-43b5-a7cc-22150e247010" providerId="AD" clId="Web-{99764340-2F0A-724E-9ED1-B43313AF2471}" dt="2025-05-25T15:12:21.315" v="3126" actId="1076"/>
          <ac:spMkLst>
            <pc:docMk/>
            <pc:sldMk cId="1136660418" sldId="259"/>
            <ac:spMk id="2" creationId="{8D271E7A-BDD8-FFE6-026A-0870C2B509B0}"/>
          </ac:spMkLst>
        </pc:spChg>
        <pc:spChg chg="mod ord">
          <ac:chgData name="Torsten Danielsson - FORMAND" userId="S::formand@ddbu.dk::98d84ebb-8f82-43b5-a7cc-22150e247010" providerId="AD" clId="Web-{99764340-2F0A-724E-9ED1-B43313AF2471}" dt="2025-05-26T12:19:58.007" v="4554" actId="20577"/>
          <ac:spMkLst>
            <pc:docMk/>
            <pc:sldMk cId="1136660418" sldId="259"/>
            <ac:spMk id="3" creationId="{114680FA-F1C7-1AEE-2ED4-1128413A8234}"/>
          </ac:spMkLst>
        </pc:spChg>
        <pc:spChg chg="add del">
          <ac:chgData name="Torsten Danielsson - FORMAND" userId="S::formand@ddbu.dk::98d84ebb-8f82-43b5-a7cc-22150e247010" providerId="AD" clId="Web-{99764340-2F0A-724E-9ED1-B43313AF2471}" dt="2025-05-22T15:10:26.484" v="495"/>
          <ac:spMkLst>
            <pc:docMk/>
            <pc:sldMk cId="1136660418" sldId="259"/>
            <ac:spMk id="8" creationId="{777A147A-9ED8-46B4-8660-1B3C2AA880B5}"/>
          </ac:spMkLst>
        </pc:spChg>
        <pc:spChg chg="add del">
          <ac:chgData name="Torsten Danielsson - FORMAND" userId="S::formand@ddbu.dk::98d84ebb-8f82-43b5-a7cc-22150e247010" providerId="AD" clId="Web-{99764340-2F0A-724E-9ED1-B43313AF2471}" dt="2025-05-22T15:10:26.484" v="495"/>
          <ac:spMkLst>
            <pc:docMk/>
            <pc:sldMk cId="1136660418" sldId="259"/>
            <ac:spMk id="10" creationId="{5D6C15A0-C087-4593-8414-2B4EC1CDC3DE}"/>
          </ac:spMkLst>
        </pc:spChg>
      </pc:sldChg>
      <pc:sldChg chg="modSp mod ord modClrScheme chgLayout">
        <pc:chgData name="Torsten Danielsson - FORMAND" userId="S::formand@ddbu.dk::98d84ebb-8f82-43b5-a7cc-22150e247010" providerId="AD" clId="Web-{99764340-2F0A-724E-9ED1-B43313AF2471}" dt="2025-05-29T09:50:57.923" v="5378" actId="20577"/>
        <pc:sldMkLst>
          <pc:docMk/>
          <pc:sldMk cId="1356083704" sldId="260"/>
        </pc:sldMkLst>
        <pc:spChg chg="mod ord">
          <ac:chgData name="Torsten Danielsson - FORMAND" userId="S::formand@ddbu.dk::98d84ebb-8f82-43b5-a7cc-22150e247010" providerId="AD" clId="Web-{99764340-2F0A-724E-9ED1-B43313AF2471}" dt="2025-05-25T15:50:54.683" v="4070" actId="20577"/>
          <ac:spMkLst>
            <pc:docMk/>
            <pc:sldMk cId="1356083704" sldId="260"/>
            <ac:spMk id="2" creationId="{943904DC-1CC5-6E17-CDE9-154513065D81}"/>
          </ac:spMkLst>
        </pc:spChg>
        <pc:spChg chg="mod ord">
          <ac:chgData name="Torsten Danielsson - FORMAND" userId="S::formand@ddbu.dk::98d84ebb-8f82-43b5-a7cc-22150e247010" providerId="AD" clId="Web-{99764340-2F0A-724E-9ED1-B43313AF2471}" dt="2025-05-29T09:50:57.923" v="5378" actId="20577"/>
          <ac:spMkLst>
            <pc:docMk/>
            <pc:sldMk cId="1356083704" sldId="260"/>
            <ac:spMk id="3" creationId="{6356C4A8-1F27-AC9D-5D42-D6ED2FF8C88D}"/>
          </ac:spMkLst>
        </pc:spChg>
      </pc:sldChg>
      <pc:sldChg chg="addSp delSp modSp add mod ord modClrScheme chgLayout">
        <pc:chgData name="Torsten Danielsson - FORMAND" userId="S::formand@ddbu.dk::98d84ebb-8f82-43b5-a7cc-22150e247010" providerId="AD" clId="Web-{99764340-2F0A-724E-9ED1-B43313AF2471}" dt="2025-05-28T08:13:08.329" v="4668" actId="20577"/>
        <pc:sldMkLst>
          <pc:docMk/>
          <pc:sldMk cId="3436218725" sldId="261"/>
        </pc:sldMkLst>
        <pc:spChg chg="mod">
          <ac:chgData name="Torsten Danielsson - FORMAND" userId="S::formand@ddbu.dk::98d84ebb-8f82-43b5-a7cc-22150e247010" providerId="AD" clId="Web-{99764340-2F0A-724E-9ED1-B43313AF2471}" dt="2025-05-28T08:12:25.750" v="4662" actId="14100"/>
          <ac:spMkLst>
            <pc:docMk/>
            <pc:sldMk cId="3436218725" sldId="261"/>
            <ac:spMk id="5" creationId="{AE39944F-91DD-448C-8C56-785E0B8A44A4}"/>
          </ac:spMkLst>
        </pc:spChg>
        <pc:spChg chg="mod">
          <ac:chgData name="Torsten Danielsson - FORMAND" userId="S::formand@ddbu.dk::98d84ebb-8f82-43b5-a7cc-22150e247010" providerId="AD" clId="Web-{99764340-2F0A-724E-9ED1-B43313AF2471}" dt="2025-05-28T08:13:01.860" v="4664" actId="20577"/>
          <ac:spMkLst>
            <pc:docMk/>
            <pc:sldMk cId="3436218725" sldId="261"/>
            <ac:spMk id="6" creationId="{5F8A879F-A612-4860-A448-E6A8D5A3CCC2}"/>
          </ac:spMkLst>
        </pc:spChg>
        <pc:spChg chg="mod">
          <ac:chgData name="Torsten Danielsson - FORMAND" userId="S::formand@ddbu.dk::98d84ebb-8f82-43b5-a7cc-22150e247010" providerId="AD" clId="Web-{99764340-2F0A-724E-9ED1-B43313AF2471}" dt="2025-05-28T08:13:08.329" v="4668" actId="20577"/>
          <ac:spMkLst>
            <pc:docMk/>
            <pc:sldMk cId="3436218725" sldId="261"/>
            <ac:spMk id="7" creationId="{A5C1B8B2-50FC-48DE-A4F3-8010AD820314}"/>
          </ac:spMkLst>
        </pc:spChg>
        <pc:spChg chg="mod">
          <ac:chgData name="Torsten Danielsson - FORMAND" userId="S::formand@ddbu.dk::98d84ebb-8f82-43b5-a7cc-22150e247010" providerId="AD" clId="Web-{99764340-2F0A-724E-9ED1-B43313AF2471}" dt="2025-05-28T08:12:21.234" v="4661" actId="14100"/>
          <ac:spMkLst>
            <pc:docMk/>
            <pc:sldMk cId="3436218725" sldId="261"/>
            <ac:spMk id="8" creationId="{B7575CFE-0660-4D04-98BF-7B9B235811B9}"/>
          </ac:spMkLst>
        </pc:spChg>
        <pc:spChg chg="mod">
          <ac:chgData name="Torsten Danielsson - FORMAND" userId="S::formand@ddbu.dk::98d84ebb-8f82-43b5-a7cc-22150e247010" providerId="AD" clId="Web-{99764340-2F0A-724E-9ED1-B43313AF2471}" dt="2025-05-26T12:26:36.021" v="4649" actId="20577"/>
          <ac:spMkLst>
            <pc:docMk/>
            <pc:sldMk cId="3436218725" sldId="261"/>
            <ac:spMk id="12" creationId="{0F8B635E-BFDD-455A-A1FF-7F70442F005B}"/>
          </ac:spMkLst>
        </pc:spChg>
        <pc:spChg chg="mod">
          <ac:chgData name="Torsten Danielsson - FORMAND" userId="S::formand@ddbu.dk::98d84ebb-8f82-43b5-a7cc-22150e247010" providerId="AD" clId="Web-{99764340-2F0A-724E-9ED1-B43313AF2471}" dt="2025-05-28T08:10:57.121" v="4657" actId="1076"/>
          <ac:spMkLst>
            <pc:docMk/>
            <pc:sldMk cId="3436218725" sldId="261"/>
            <ac:spMk id="16" creationId="{476C2852-82AB-4843-B59E-162ADA42A943}"/>
          </ac:spMkLst>
        </pc:spChg>
        <pc:spChg chg="mod">
          <ac:chgData name="Torsten Danielsson - FORMAND" userId="S::formand@ddbu.dk::98d84ebb-8f82-43b5-a7cc-22150e247010" providerId="AD" clId="Web-{99764340-2F0A-724E-9ED1-B43313AF2471}" dt="2025-05-28T08:11:11.012" v="4660" actId="14100"/>
          <ac:spMkLst>
            <pc:docMk/>
            <pc:sldMk cId="3436218725" sldId="261"/>
            <ac:spMk id="19" creationId="{FCFFB317-3F81-4F1E-84A5-CC0EBE24559E}"/>
          </ac:spMkLst>
        </pc:spChg>
        <pc:spChg chg="del mod">
          <ac:chgData name="Torsten Danielsson - FORMAND" userId="S::formand@ddbu.dk::98d84ebb-8f82-43b5-a7cc-22150e247010" providerId="AD" clId="Web-{99764340-2F0A-724E-9ED1-B43313AF2471}" dt="2025-05-26T12:26:07.473" v="4645"/>
          <ac:spMkLst>
            <pc:docMk/>
            <pc:sldMk cId="3436218725" sldId="261"/>
            <ac:spMk id="37" creationId="{A85EC612-4569-4978-82AE-0B856391934D}"/>
          </ac:spMkLst>
        </pc:spChg>
        <pc:spChg chg="add mod">
          <ac:chgData name="Torsten Danielsson - FORMAND" userId="S::formand@ddbu.dk::98d84ebb-8f82-43b5-a7cc-22150e247010" providerId="AD" clId="Web-{99764340-2F0A-724E-9ED1-B43313AF2471}" dt="2025-05-26T12:26:13.395" v="4646" actId="1076"/>
          <ac:spMkLst>
            <pc:docMk/>
            <pc:sldMk cId="3436218725" sldId="261"/>
            <ac:spMk id="40" creationId="{8511BC60-3135-481F-FDC3-7A9AF443291E}"/>
          </ac:spMkLst>
        </pc:spChg>
        <pc:cxnChg chg="mod">
          <ac:chgData name="Torsten Danielsson - FORMAND" userId="S::formand@ddbu.dk::98d84ebb-8f82-43b5-a7cc-22150e247010" providerId="AD" clId="Web-{99764340-2F0A-724E-9ED1-B43313AF2471}" dt="2025-05-26T12:25:35.816" v="4638" actId="14100"/>
          <ac:cxnSpMkLst>
            <pc:docMk/>
            <pc:sldMk cId="3436218725" sldId="261"/>
            <ac:cxnSpMk id="26" creationId="{BB263D71-703F-4839-B480-5E8A40277572}"/>
          </ac:cxnSpMkLst>
        </pc:cxnChg>
        <pc:cxnChg chg="add del mod">
          <ac:chgData name="Torsten Danielsson - FORMAND" userId="S::formand@ddbu.dk::98d84ebb-8f82-43b5-a7cc-22150e247010" providerId="AD" clId="Web-{99764340-2F0A-724E-9ED1-B43313AF2471}" dt="2025-05-26T12:26:17.223" v="4647"/>
          <ac:cxnSpMkLst>
            <pc:docMk/>
            <pc:sldMk cId="3436218725" sldId="261"/>
            <ac:cxnSpMk id="41" creationId="{4B1AFE56-76CF-39CF-0B15-6D0AAFB060E0}"/>
          </ac:cxnSpMkLst>
        </pc:cxnChg>
      </pc:sldChg>
      <pc:sldChg chg="addSp modSp add mod ord modClrScheme chgLayout">
        <pc:chgData name="Torsten Danielsson - FORMAND" userId="S::formand@ddbu.dk::98d84ebb-8f82-43b5-a7cc-22150e247010" providerId="AD" clId="Web-{99764340-2F0A-724E-9ED1-B43313AF2471}" dt="2025-05-28T08:14:28.129" v="4674" actId="20577"/>
        <pc:sldMkLst>
          <pc:docMk/>
          <pc:sldMk cId="1213724500" sldId="262"/>
        </pc:sldMkLst>
        <pc:spChg chg="mod ord">
          <ac:chgData name="Torsten Danielsson - FORMAND" userId="S::formand@ddbu.dk::98d84ebb-8f82-43b5-a7cc-22150e247010" providerId="AD" clId="Web-{99764340-2F0A-724E-9ED1-B43313AF2471}" dt="2025-05-22T15:12:41.973" v="510" actId="1076"/>
          <ac:spMkLst>
            <pc:docMk/>
            <pc:sldMk cId="1213724500" sldId="262"/>
            <ac:spMk id="2" creationId="{2149D45E-4240-05AA-2284-76CFD623CF55}"/>
          </ac:spMkLst>
        </pc:spChg>
        <pc:spChg chg="mod ord">
          <ac:chgData name="Torsten Danielsson - FORMAND" userId="S::formand@ddbu.dk::98d84ebb-8f82-43b5-a7cc-22150e247010" providerId="AD" clId="Web-{99764340-2F0A-724E-9ED1-B43313AF2471}" dt="2025-05-22T15:11:01.439" v="501"/>
          <ac:spMkLst>
            <pc:docMk/>
            <pc:sldMk cId="1213724500" sldId="262"/>
            <ac:spMk id="3" creationId="{9ACA28CC-F667-037B-B0D6-194E02534514}"/>
          </ac:spMkLst>
        </pc:spChg>
        <pc:spChg chg="mod">
          <ac:chgData name="Torsten Danielsson - FORMAND" userId="S::formand@ddbu.dk::98d84ebb-8f82-43b5-a7cc-22150e247010" providerId="AD" clId="Web-{99764340-2F0A-724E-9ED1-B43313AF2471}" dt="2025-05-22T15:16:19.698" v="548" actId="1076"/>
          <ac:spMkLst>
            <pc:docMk/>
            <pc:sldMk cId="1213724500" sldId="262"/>
            <ac:spMk id="4" creationId="{0E57563D-03C6-5606-44AE-2E6AF4108D24}"/>
          </ac:spMkLst>
        </pc:spChg>
        <pc:spChg chg="mod">
          <ac:chgData name="Torsten Danielsson - FORMAND" userId="S::formand@ddbu.dk::98d84ebb-8f82-43b5-a7cc-22150e247010" providerId="AD" clId="Web-{99764340-2F0A-724E-9ED1-B43313AF2471}" dt="2025-05-28T08:14:28.129" v="4674" actId="20577"/>
          <ac:spMkLst>
            <pc:docMk/>
            <pc:sldMk cId="1213724500" sldId="262"/>
            <ac:spMk id="5" creationId="{0D9A3423-7648-C354-740F-8069EE8DD7E8}"/>
          </ac:spMkLst>
        </pc:spChg>
        <pc:spChg chg="mod">
          <ac:chgData name="Torsten Danielsson - FORMAND" userId="S::formand@ddbu.dk::98d84ebb-8f82-43b5-a7cc-22150e247010" providerId="AD" clId="Web-{99764340-2F0A-724E-9ED1-B43313AF2471}" dt="2025-05-22T15:16:34.652" v="551" actId="1076"/>
          <ac:spMkLst>
            <pc:docMk/>
            <pc:sldMk cId="1213724500" sldId="262"/>
            <ac:spMk id="6" creationId="{E35B5EC2-8040-E60A-D8F7-D8EDDD6674A8}"/>
          </ac:spMkLst>
        </pc:spChg>
        <pc:spChg chg="mod">
          <ac:chgData name="Torsten Danielsson - FORMAND" userId="S::formand@ddbu.dk::98d84ebb-8f82-43b5-a7cc-22150e247010" providerId="AD" clId="Web-{99764340-2F0A-724E-9ED1-B43313AF2471}" dt="2025-05-22T15:15:57.401" v="543" actId="1076"/>
          <ac:spMkLst>
            <pc:docMk/>
            <pc:sldMk cId="1213724500" sldId="262"/>
            <ac:spMk id="7" creationId="{E21BCDB5-F9BF-13AA-31A7-1C7C43CC9BC1}"/>
          </ac:spMkLst>
        </pc:spChg>
        <pc:spChg chg="mod">
          <ac:chgData name="Torsten Danielsson - FORMAND" userId="S::formand@ddbu.dk::98d84ebb-8f82-43b5-a7cc-22150e247010" providerId="AD" clId="Web-{99764340-2F0A-724E-9ED1-B43313AF2471}" dt="2025-05-22T15:16:02.713" v="544" actId="1076"/>
          <ac:spMkLst>
            <pc:docMk/>
            <pc:sldMk cId="1213724500" sldId="262"/>
            <ac:spMk id="8" creationId="{5B750450-4766-6B87-53B2-30F48F2D4A0F}"/>
          </ac:spMkLst>
        </pc:spChg>
        <pc:spChg chg="mod">
          <ac:chgData name="Torsten Danielsson - FORMAND" userId="S::formand@ddbu.dk::98d84ebb-8f82-43b5-a7cc-22150e247010" providerId="AD" clId="Web-{99764340-2F0A-724E-9ED1-B43313AF2471}" dt="2025-05-22T15:22:13.803" v="594" actId="14100"/>
          <ac:spMkLst>
            <pc:docMk/>
            <pc:sldMk cId="1213724500" sldId="262"/>
            <ac:spMk id="9" creationId="{54FCE0F0-7795-04FB-D3D2-FCA21C41DC6A}"/>
          </ac:spMkLst>
        </pc:spChg>
        <pc:spChg chg="mod">
          <ac:chgData name="Torsten Danielsson - FORMAND" userId="S::formand@ddbu.dk::98d84ebb-8f82-43b5-a7cc-22150e247010" providerId="AD" clId="Web-{99764340-2F0A-724E-9ED1-B43313AF2471}" dt="2025-05-22T15:18:29.374" v="565" actId="1076"/>
          <ac:spMkLst>
            <pc:docMk/>
            <pc:sldMk cId="1213724500" sldId="262"/>
            <ac:spMk id="10" creationId="{CFB9569A-74F0-8EF1-A930-F4D10ED2B161}"/>
          </ac:spMkLst>
        </pc:spChg>
        <pc:spChg chg="mod">
          <ac:chgData name="Torsten Danielsson - FORMAND" userId="S::formand@ddbu.dk::98d84ebb-8f82-43b5-a7cc-22150e247010" providerId="AD" clId="Web-{99764340-2F0A-724E-9ED1-B43313AF2471}" dt="2025-05-22T15:19:02.828" v="568" actId="1076"/>
          <ac:spMkLst>
            <pc:docMk/>
            <pc:sldMk cId="1213724500" sldId="262"/>
            <ac:spMk id="11" creationId="{6F6009E3-CAD6-9093-DA3D-E2408053CAC9}"/>
          </ac:spMkLst>
        </pc:spChg>
        <pc:spChg chg="mod">
          <ac:chgData name="Torsten Danielsson - FORMAND" userId="S::formand@ddbu.dk::98d84ebb-8f82-43b5-a7cc-22150e247010" providerId="AD" clId="Web-{99764340-2F0A-724E-9ED1-B43313AF2471}" dt="2025-05-22T15:14:55.336" v="531" actId="14100"/>
          <ac:spMkLst>
            <pc:docMk/>
            <pc:sldMk cId="1213724500" sldId="262"/>
            <ac:spMk id="12" creationId="{9F9D2772-3BED-33D3-9C68-DFBA2D7E627F}"/>
          </ac:spMkLst>
        </pc:spChg>
        <pc:spChg chg="mod">
          <ac:chgData name="Torsten Danielsson - FORMAND" userId="S::formand@ddbu.dk::98d84ebb-8f82-43b5-a7cc-22150e247010" providerId="AD" clId="Web-{99764340-2F0A-724E-9ED1-B43313AF2471}" dt="2025-05-22T15:15:07.134" v="533" actId="14100"/>
          <ac:spMkLst>
            <pc:docMk/>
            <pc:sldMk cId="1213724500" sldId="262"/>
            <ac:spMk id="13" creationId="{599F7828-8AE6-8C06-4BA3-52CEABD86EF3}"/>
          </ac:spMkLst>
        </pc:spChg>
        <pc:spChg chg="mod">
          <ac:chgData name="Torsten Danielsson - FORMAND" userId="S::formand@ddbu.dk::98d84ebb-8f82-43b5-a7cc-22150e247010" providerId="AD" clId="Web-{99764340-2F0A-724E-9ED1-B43313AF2471}" dt="2025-05-22T15:15:21.775" v="535" actId="20577"/>
          <ac:spMkLst>
            <pc:docMk/>
            <pc:sldMk cId="1213724500" sldId="262"/>
            <ac:spMk id="14" creationId="{77433450-0343-6087-B823-4E887C799006}"/>
          </ac:spMkLst>
        </pc:spChg>
        <pc:spChg chg="mod">
          <ac:chgData name="Torsten Danielsson - FORMAND" userId="S::formand@ddbu.dk::98d84ebb-8f82-43b5-a7cc-22150e247010" providerId="AD" clId="Web-{99764340-2F0A-724E-9ED1-B43313AF2471}" dt="2025-05-22T15:20:30.331" v="579" actId="14100"/>
          <ac:spMkLst>
            <pc:docMk/>
            <pc:sldMk cId="1213724500" sldId="262"/>
            <ac:spMk id="18" creationId="{6377783A-7AF0-CB2B-5563-FF9B9B798FC1}"/>
          </ac:spMkLst>
        </pc:spChg>
        <pc:spChg chg="mod">
          <ac:chgData name="Torsten Danielsson - FORMAND" userId="S::formand@ddbu.dk::98d84ebb-8f82-43b5-a7cc-22150e247010" providerId="AD" clId="Web-{99764340-2F0A-724E-9ED1-B43313AF2471}" dt="2025-05-22T15:20:36.722" v="581" actId="14100"/>
          <ac:spMkLst>
            <pc:docMk/>
            <pc:sldMk cId="1213724500" sldId="262"/>
            <ac:spMk id="19" creationId="{ABB24FA8-B968-D8D7-1D66-22B9AC6F6B48}"/>
          </ac:spMkLst>
        </pc:spChg>
        <pc:spChg chg="mod">
          <ac:chgData name="Torsten Danielsson - FORMAND" userId="S::formand@ddbu.dk::98d84ebb-8f82-43b5-a7cc-22150e247010" providerId="AD" clId="Web-{99764340-2F0A-724E-9ED1-B43313AF2471}" dt="2025-05-22T15:21:04.754" v="586" actId="1076"/>
          <ac:spMkLst>
            <pc:docMk/>
            <pc:sldMk cId="1213724500" sldId="262"/>
            <ac:spMk id="29" creationId="{3B7A8D12-D6C5-79C5-E37B-D2B282967B58}"/>
          </ac:spMkLst>
        </pc:spChg>
        <pc:spChg chg="mod">
          <ac:chgData name="Torsten Danielsson - FORMAND" userId="S::formand@ddbu.dk::98d84ebb-8f82-43b5-a7cc-22150e247010" providerId="AD" clId="Web-{99764340-2F0A-724E-9ED1-B43313AF2471}" dt="2025-05-25T11:24:05.711" v="1134" actId="1076"/>
          <ac:spMkLst>
            <pc:docMk/>
            <pc:sldMk cId="1213724500" sldId="262"/>
            <ac:spMk id="30" creationId="{2031A3B3-572A-E8D1-3666-780767F9C17D}"/>
          </ac:spMkLst>
        </pc:spChg>
        <pc:spChg chg="mod">
          <ac:chgData name="Torsten Danielsson - FORMAND" userId="S::formand@ddbu.dk::98d84ebb-8f82-43b5-a7cc-22150e247010" providerId="AD" clId="Web-{99764340-2F0A-724E-9ED1-B43313AF2471}" dt="2025-05-22T15:21:31.364" v="591" actId="14100"/>
          <ac:spMkLst>
            <pc:docMk/>
            <pc:sldMk cId="1213724500" sldId="262"/>
            <ac:spMk id="35" creationId="{7A979901-965D-F65E-1AD0-4BB207AB1F74}"/>
          </ac:spMkLst>
        </pc:spChg>
        <pc:spChg chg="mod">
          <ac:chgData name="Torsten Danielsson - FORMAND" userId="S::formand@ddbu.dk::98d84ebb-8f82-43b5-a7cc-22150e247010" providerId="AD" clId="Web-{99764340-2F0A-724E-9ED1-B43313AF2471}" dt="2025-05-22T15:21:43.208" v="593" actId="1076"/>
          <ac:spMkLst>
            <pc:docMk/>
            <pc:sldMk cId="1213724500" sldId="262"/>
            <ac:spMk id="37" creationId="{141B37D4-2242-CB80-FE3A-7E767AB5EA4C}"/>
          </ac:spMkLst>
        </pc:spChg>
        <pc:spChg chg="mod">
          <ac:chgData name="Torsten Danielsson - FORMAND" userId="S::formand@ddbu.dk::98d84ebb-8f82-43b5-a7cc-22150e247010" providerId="AD" clId="Web-{99764340-2F0A-724E-9ED1-B43313AF2471}" dt="2025-05-22T15:21:20.864" v="589" actId="1076"/>
          <ac:spMkLst>
            <pc:docMk/>
            <pc:sldMk cId="1213724500" sldId="262"/>
            <ac:spMk id="38" creationId="{1FF046BB-64E1-41B8-09F2-EED35057F4EA}"/>
          </ac:spMkLst>
        </pc:spChg>
        <pc:spChg chg="mod">
          <ac:chgData name="Torsten Danielsson - FORMAND" userId="S::formand@ddbu.dk::98d84ebb-8f82-43b5-a7cc-22150e247010" providerId="AD" clId="Web-{99764340-2F0A-724E-9ED1-B43313AF2471}" dt="2025-05-22T15:21:10.676" v="587" actId="1076"/>
          <ac:spMkLst>
            <pc:docMk/>
            <pc:sldMk cId="1213724500" sldId="262"/>
            <ac:spMk id="43" creationId="{C7EE5DBD-3CE2-76A4-CA02-92BCC389B088}"/>
          </ac:spMkLst>
        </pc:spChg>
        <pc:cxnChg chg="add mod">
          <ac:chgData name="Torsten Danielsson - FORMAND" userId="S::formand@ddbu.dk::98d84ebb-8f82-43b5-a7cc-22150e247010" providerId="AD" clId="Web-{99764340-2F0A-724E-9ED1-B43313AF2471}" dt="2025-05-22T15:19:27.595" v="571" actId="14100"/>
          <ac:cxnSpMkLst>
            <pc:docMk/>
            <pc:sldMk cId="1213724500" sldId="262"/>
            <ac:cxnSpMk id="15" creationId="{EBBCC713-B201-C559-86E7-E967EEFC00EE}"/>
          </ac:cxnSpMkLst>
        </pc:cxnChg>
        <pc:cxnChg chg="mod">
          <ac:chgData name="Torsten Danielsson - FORMAND" userId="S::formand@ddbu.dk::98d84ebb-8f82-43b5-a7cc-22150e247010" providerId="AD" clId="Web-{99764340-2F0A-724E-9ED1-B43313AF2471}" dt="2025-05-22T15:17:33.091" v="559" actId="1076"/>
          <ac:cxnSpMkLst>
            <pc:docMk/>
            <pc:sldMk cId="1213724500" sldId="262"/>
            <ac:cxnSpMk id="17" creationId="{2062D636-CCAF-003A-D2E6-19EABB5EC9D3}"/>
          </ac:cxnSpMkLst>
        </pc:cxnChg>
        <pc:cxnChg chg="mod">
          <ac:chgData name="Torsten Danielsson - FORMAND" userId="S::formand@ddbu.dk::98d84ebb-8f82-43b5-a7cc-22150e247010" providerId="AD" clId="Web-{99764340-2F0A-724E-9ED1-B43313AF2471}" dt="2025-05-22T15:17:46.279" v="561" actId="14100"/>
          <ac:cxnSpMkLst>
            <pc:docMk/>
            <pc:sldMk cId="1213724500" sldId="262"/>
            <ac:cxnSpMk id="20" creationId="{F5BF2AB1-0148-B5CF-7A1F-7207BC0938CD}"/>
          </ac:cxnSpMkLst>
        </pc:cxnChg>
        <pc:cxnChg chg="mod">
          <ac:chgData name="Torsten Danielsson - FORMAND" userId="S::formand@ddbu.dk::98d84ebb-8f82-43b5-a7cc-22150e247010" providerId="AD" clId="Web-{99764340-2F0A-724E-9ED1-B43313AF2471}" dt="2025-05-22T15:18:45.578" v="567" actId="14100"/>
          <ac:cxnSpMkLst>
            <pc:docMk/>
            <pc:sldMk cId="1213724500" sldId="262"/>
            <ac:cxnSpMk id="21" creationId="{29765FEB-621E-8FCD-DA4C-84DB1C56C858}"/>
          </ac:cxnSpMkLst>
        </pc:cxnChg>
        <pc:cxnChg chg="mod">
          <ac:chgData name="Torsten Danielsson - FORMAND" userId="S::formand@ddbu.dk::98d84ebb-8f82-43b5-a7cc-22150e247010" providerId="AD" clId="Web-{99764340-2F0A-724E-9ED1-B43313AF2471}" dt="2025-05-22T15:20:17.393" v="578" actId="14100"/>
          <ac:cxnSpMkLst>
            <pc:docMk/>
            <pc:sldMk cId="1213724500" sldId="262"/>
            <ac:cxnSpMk id="22" creationId="{B7606E71-5614-A72C-88C9-CB3A991AB3AC}"/>
          </ac:cxnSpMkLst>
        </pc:cxnChg>
        <pc:cxnChg chg="mod">
          <ac:chgData name="Torsten Danielsson - FORMAND" userId="S::formand@ddbu.dk::98d84ebb-8f82-43b5-a7cc-22150e247010" providerId="AD" clId="Web-{99764340-2F0A-724E-9ED1-B43313AF2471}" dt="2025-05-22T15:19:47.502" v="575" actId="14100"/>
          <ac:cxnSpMkLst>
            <pc:docMk/>
            <pc:sldMk cId="1213724500" sldId="262"/>
            <ac:cxnSpMk id="23" creationId="{C75DF732-BB85-41F8-890F-37F5C933C957}"/>
          </ac:cxnSpMkLst>
        </pc:cxnChg>
        <pc:cxnChg chg="mod">
          <ac:chgData name="Torsten Danielsson - FORMAND" userId="S::formand@ddbu.dk::98d84ebb-8f82-43b5-a7cc-22150e247010" providerId="AD" clId="Web-{99764340-2F0A-724E-9ED1-B43313AF2471}" dt="2025-05-22T15:20:07.908" v="577" actId="14100"/>
          <ac:cxnSpMkLst>
            <pc:docMk/>
            <pc:sldMk cId="1213724500" sldId="262"/>
            <ac:cxnSpMk id="24" creationId="{F86B8366-48F9-C2BC-00C8-66B52E0C06B6}"/>
          </ac:cxnSpMkLst>
        </pc:cxnChg>
        <pc:cxnChg chg="mod">
          <ac:chgData name="Torsten Danielsson - FORMAND" userId="S::formand@ddbu.dk::98d84ebb-8f82-43b5-a7cc-22150e247010" providerId="AD" clId="Web-{99764340-2F0A-724E-9ED1-B43313AF2471}" dt="2025-05-22T15:16:16.792" v="547" actId="1076"/>
          <ac:cxnSpMkLst>
            <pc:docMk/>
            <pc:sldMk cId="1213724500" sldId="262"/>
            <ac:cxnSpMk id="25" creationId="{B321AD16-AFE8-7588-4C5B-FC547CD66414}"/>
          </ac:cxnSpMkLst>
        </pc:cxnChg>
        <pc:cxnChg chg="mod">
          <ac:chgData name="Torsten Danielsson - FORMAND" userId="S::formand@ddbu.dk::98d84ebb-8f82-43b5-a7cc-22150e247010" providerId="AD" clId="Web-{99764340-2F0A-724E-9ED1-B43313AF2471}" dt="2025-05-22T15:16:25.058" v="549" actId="1076"/>
          <ac:cxnSpMkLst>
            <pc:docMk/>
            <pc:sldMk cId="1213724500" sldId="262"/>
            <ac:cxnSpMk id="26" creationId="{10E4C0F6-6F72-FD9D-1742-620627F2F17E}"/>
          </ac:cxnSpMkLst>
        </pc:cxnChg>
        <pc:cxnChg chg="mod">
          <ac:chgData name="Torsten Danielsson - FORMAND" userId="S::formand@ddbu.dk::98d84ebb-8f82-43b5-a7cc-22150e247010" providerId="AD" clId="Web-{99764340-2F0A-724E-9ED1-B43313AF2471}" dt="2025-05-22T15:19:57.174" v="576" actId="1076"/>
          <ac:cxnSpMkLst>
            <pc:docMk/>
            <pc:sldMk cId="1213724500" sldId="262"/>
            <ac:cxnSpMk id="31" creationId="{CB16CCD1-7107-49E1-E6A6-8EFC84CCA12C}"/>
          </ac:cxnSpMkLst>
        </pc:cxnChg>
        <pc:cxnChg chg="add mod">
          <ac:chgData name="Torsten Danielsson - FORMAND" userId="S::formand@ddbu.dk::98d84ebb-8f82-43b5-a7cc-22150e247010" providerId="AD" clId="Web-{99764340-2F0A-724E-9ED1-B43313AF2471}" dt="2025-05-22T15:19:39.189" v="574" actId="14100"/>
          <ac:cxnSpMkLst>
            <pc:docMk/>
            <pc:sldMk cId="1213724500" sldId="262"/>
            <ac:cxnSpMk id="32" creationId="{F4ECCDB0-135B-778F-B4AD-69E84178B520}"/>
          </ac:cxnSpMkLst>
        </pc:cxnChg>
        <pc:cxnChg chg="mod">
          <ac:chgData name="Torsten Danielsson - FORMAND" userId="S::formand@ddbu.dk::98d84ebb-8f82-43b5-a7cc-22150e247010" providerId="AD" clId="Web-{99764340-2F0A-724E-9ED1-B43313AF2471}" dt="2025-05-22T15:16:41.808" v="553" actId="14100"/>
          <ac:cxnSpMkLst>
            <pc:docMk/>
            <pc:sldMk cId="1213724500" sldId="262"/>
            <ac:cxnSpMk id="33" creationId="{5D25C6FA-B4D8-812B-86D3-E6F94FAFD13D}"/>
          </ac:cxnSpMkLst>
        </pc:cxnChg>
      </pc:sldChg>
      <pc:sldChg chg="add del">
        <pc:chgData name="Torsten Danielsson - FORMAND" userId="S::formand@ddbu.dk::98d84ebb-8f82-43b5-a7cc-22150e247010" providerId="AD" clId="Web-{99764340-2F0A-724E-9ED1-B43313AF2471}" dt="2025-05-22T15:06:47.837" v="471"/>
        <pc:sldMkLst>
          <pc:docMk/>
          <pc:sldMk cId="2337016319" sldId="263"/>
        </pc:sldMkLst>
      </pc:sldChg>
      <pc:sldChg chg="modSp new ord">
        <pc:chgData name="Torsten Danielsson - FORMAND" userId="S::formand@ddbu.dk::98d84ebb-8f82-43b5-a7cc-22150e247010" providerId="AD" clId="Web-{99764340-2F0A-724E-9ED1-B43313AF2471}" dt="2025-05-29T09:52:29.816" v="5381" actId="20577"/>
        <pc:sldMkLst>
          <pc:docMk/>
          <pc:sldMk cId="2764449883" sldId="263"/>
        </pc:sldMkLst>
        <pc:spChg chg="mod">
          <ac:chgData name="Torsten Danielsson - FORMAND" userId="S::formand@ddbu.dk::98d84ebb-8f82-43b5-a7cc-22150e247010" providerId="AD" clId="Web-{99764340-2F0A-724E-9ED1-B43313AF2471}" dt="2025-05-25T11:38:14.537" v="1758" actId="1076"/>
          <ac:spMkLst>
            <pc:docMk/>
            <pc:sldMk cId="2764449883" sldId="263"/>
            <ac:spMk id="2" creationId="{BC15BDF2-B7A5-6B3C-3314-27AC461DB413}"/>
          </ac:spMkLst>
        </pc:spChg>
        <pc:spChg chg="mod">
          <ac:chgData name="Torsten Danielsson - FORMAND" userId="S::formand@ddbu.dk::98d84ebb-8f82-43b5-a7cc-22150e247010" providerId="AD" clId="Web-{99764340-2F0A-724E-9ED1-B43313AF2471}" dt="2025-05-29T09:52:29.816" v="5381" actId="20577"/>
          <ac:spMkLst>
            <pc:docMk/>
            <pc:sldMk cId="2764449883" sldId="263"/>
            <ac:spMk id="3" creationId="{6067945E-2FC1-025F-ED88-CB471CEF0989}"/>
          </ac:spMkLst>
        </pc:spChg>
      </pc:sldChg>
      <pc:sldChg chg="modSp new ord">
        <pc:chgData name="Torsten Danielsson - FORMAND" userId="S::formand@ddbu.dk::98d84ebb-8f82-43b5-a7cc-22150e247010" providerId="AD" clId="Web-{99764340-2F0A-724E-9ED1-B43313AF2471}" dt="2025-05-26T07:32:10.411" v="4205" actId="20577"/>
        <pc:sldMkLst>
          <pc:docMk/>
          <pc:sldMk cId="2027342209" sldId="264"/>
        </pc:sldMkLst>
        <pc:spChg chg="mod">
          <ac:chgData name="Torsten Danielsson - FORMAND" userId="S::formand@ddbu.dk::98d84ebb-8f82-43b5-a7cc-22150e247010" providerId="AD" clId="Web-{99764340-2F0A-724E-9ED1-B43313AF2471}" dt="2025-05-26T07:31:19.597" v="4150" actId="20577"/>
          <ac:spMkLst>
            <pc:docMk/>
            <pc:sldMk cId="2027342209" sldId="264"/>
            <ac:spMk id="2" creationId="{8CDC2A5E-236F-EB2E-7493-963724FADDC2}"/>
          </ac:spMkLst>
        </pc:spChg>
        <pc:spChg chg="mod">
          <ac:chgData name="Torsten Danielsson - FORMAND" userId="S::formand@ddbu.dk::98d84ebb-8f82-43b5-a7cc-22150e247010" providerId="AD" clId="Web-{99764340-2F0A-724E-9ED1-B43313AF2471}" dt="2025-05-26T07:32:10.411" v="4205" actId="20577"/>
          <ac:spMkLst>
            <pc:docMk/>
            <pc:sldMk cId="2027342209" sldId="264"/>
            <ac:spMk id="3" creationId="{B429029D-3E73-341E-2706-41F1F7B43C22}"/>
          </ac:spMkLst>
        </pc:spChg>
      </pc:sldChg>
      <pc:sldChg chg="modSp new del">
        <pc:chgData name="Torsten Danielsson - FORMAND" userId="S::formand@ddbu.dk::98d84ebb-8f82-43b5-a7cc-22150e247010" providerId="AD" clId="Web-{99764340-2F0A-724E-9ED1-B43313AF2471}" dt="2025-05-26T07:43:11.637" v="4447"/>
        <pc:sldMkLst>
          <pc:docMk/>
          <pc:sldMk cId="2926136431" sldId="265"/>
        </pc:sldMkLst>
        <pc:spChg chg="mod">
          <ac:chgData name="Torsten Danielsson - FORMAND" userId="S::formand@ddbu.dk::98d84ebb-8f82-43b5-a7cc-22150e247010" providerId="AD" clId="Web-{99764340-2F0A-724E-9ED1-B43313AF2471}" dt="2025-05-22T15:44:39.250" v="1063" actId="20577"/>
          <ac:spMkLst>
            <pc:docMk/>
            <pc:sldMk cId="2926136431" sldId="265"/>
            <ac:spMk id="2" creationId="{8824BA6A-076B-D1FB-C18F-282C109FEC3F}"/>
          </ac:spMkLst>
        </pc:spChg>
      </pc:sldChg>
      <pc:sldChg chg="modSp new del">
        <pc:chgData name="Torsten Danielsson - FORMAND" userId="S::formand@ddbu.dk::98d84ebb-8f82-43b5-a7cc-22150e247010" providerId="AD" clId="Web-{99764340-2F0A-724E-9ED1-B43313AF2471}" dt="2025-05-26T07:43:07.777" v="4446"/>
        <pc:sldMkLst>
          <pc:docMk/>
          <pc:sldMk cId="2392655892" sldId="266"/>
        </pc:sldMkLst>
        <pc:spChg chg="mod">
          <ac:chgData name="Torsten Danielsson - FORMAND" userId="S::formand@ddbu.dk::98d84ebb-8f82-43b5-a7cc-22150e247010" providerId="AD" clId="Web-{99764340-2F0A-724E-9ED1-B43313AF2471}" dt="2025-05-22T15:44:52.360" v="1086" actId="20577"/>
          <ac:spMkLst>
            <pc:docMk/>
            <pc:sldMk cId="2392655892" sldId="266"/>
            <ac:spMk id="2" creationId="{F440E7A7-E6D9-EEAD-C1E1-BAF90820E9EB}"/>
          </ac:spMkLst>
        </pc:spChg>
      </pc:sldChg>
      <pc:sldChg chg="addSp delSp modSp new ord">
        <pc:chgData name="Torsten Danielsson - FORMAND" userId="S::formand@ddbu.dk::98d84ebb-8f82-43b5-a7cc-22150e247010" providerId="AD" clId="Web-{99764340-2F0A-724E-9ED1-B43313AF2471}" dt="2025-05-29T09:54:44.133" v="5383"/>
        <pc:sldMkLst>
          <pc:docMk/>
          <pc:sldMk cId="3392273226" sldId="267"/>
        </pc:sldMkLst>
        <pc:spChg chg="mod">
          <ac:chgData name="Torsten Danielsson - FORMAND" userId="S::formand@ddbu.dk::98d84ebb-8f82-43b5-a7cc-22150e247010" providerId="AD" clId="Web-{99764340-2F0A-724E-9ED1-B43313AF2471}" dt="2025-05-25T12:15:52.662" v="3071" actId="1076"/>
          <ac:spMkLst>
            <pc:docMk/>
            <pc:sldMk cId="3392273226" sldId="267"/>
            <ac:spMk id="2" creationId="{90A1ACF0-901B-79B9-178A-8EA30A1A7F39}"/>
          </ac:spMkLst>
        </pc:spChg>
        <pc:spChg chg="add del mod">
          <ac:chgData name="Torsten Danielsson - FORMAND" userId="S::formand@ddbu.dk::98d84ebb-8f82-43b5-a7cc-22150e247010" providerId="AD" clId="Web-{99764340-2F0A-724E-9ED1-B43313AF2471}" dt="2025-05-25T12:15:47.787" v="3070" actId="1076"/>
          <ac:spMkLst>
            <pc:docMk/>
            <pc:sldMk cId="3392273226" sldId="267"/>
            <ac:spMk id="3" creationId="{751AE8D6-BAA5-9E12-7F22-BE1473577BF8}"/>
          </ac:spMkLst>
        </pc:spChg>
        <pc:graphicFrameChg chg="add del mod ord modGraphic">
          <ac:chgData name="Torsten Danielsson - FORMAND" userId="S::formand@ddbu.dk::98d84ebb-8f82-43b5-a7cc-22150e247010" providerId="AD" clId="Web-{99764340-2F0A-724E-9ED1-B43313AF2471}" dt="2025-05-25T11:40:53.438" v="1779"/>
          <ac:graphicFrameMkLst>
            <pc:docMk/>
            <pc:sldMk cId="3392273226" sldId="267"/>
            <ac:graphicFrameMk id="8" creationId="{19955484-55E5-56A9-43AB-795D08EF6092}"/>
          </ac:graphicFrameMkLst>
        </pc:graphicFrameChg>
      </pc:sldChg>
      <pc:sldChg chg="modSp new ord">
        <pc:chgData name="Torsten Danielsson - FORMAND" userId="S::formand@ddbu.dk::98d84ebb-8f82-43b5-a7cc-22150e247010" providerId="AD" clId="Web-{99764340-2F0A-724E-9ED1-B43313AF2471}" dt="2025-05-26T07:30:55.862" v="4145" actId="20577"/>
        <pc:sldMkLst>
          <pc:docMk/>
          <pc:sldMk cId="2300393860" sldId="268"/>
        </pc:sldMkLst>
        <pc:spChg chg="mod">
          <ac:chgData name="Torsten Danielsson - FORMAND" userId="S::formand@ddbu.dk::98d84ebb-8f82-43b5-a7cc-22150e247010" providerId="AD" clId="Web-{99764340-2F0A-724E-9ED1-B43313AF2471}" dt="2025-05-25T17:29:02.935" v="4083" actId="20577"/>
          <ac:spMkLst>
            <pc:docMk/>
            <pc:sldMk cId="2300393860" sldId="268"/>
            <ac:spMk id="2" creationId="{8C9A632C-CABD-F744-4E36-3814FB405BC6}"/>
          </ac:spMkLst>
        </pc:spChg>
        <pc:spChg chg="mod">
          <ac:chgData name="Torsten Danielsson - FORMAND" userId="S::formand@ddbu.dk::98d84ebb-8f82-43b5-a7cc-22150e247010" providerId="AD" clId="Web-{99764340-2F0A-724E-9ED1-B43313AF2471}" dt="2025-05-26T07:30:55.862" v="4145" actId="20577"/>
          <ac:spMkLst>
            <pc:docMk/>
            <pc:sldMk cId="2300393860" sldId="268"/>
            <ac:spMk id="3" creationId="{B9066FF3-3A4A-EAEC-CDA3-46C226A06F9D}"/>
          </ac:spMkLst>
        </pc:spChg>
      </pc:sldChg>
      <pc:sldChg chg="addSp delSp modSp new">
        <pc:chgData name="Torsten Danielsson - FORMAND" userId="S::formand@ddbu.dk::98d84ebb-8f82-43b5-a7cc-22150e247010" providerId="AD" clId="Web-{99764340-2F0A-724E-9ED1-B43313AF2471}" dt="2025-05-25T15:19:18.487" v="3158" actId="14100"/>
        <pc:sldMkLst>
          <pc:docMk/>
          <pc:sldMk cId="3503492731" sldId="269"/>
        </pc:sldMkLst>
        <pc:spChg chg="mod">
          <ac:chgData name="Torsten Danielsson - FORMAND" userId="S::formand@ddbu.dk::98d84ebb-8f82-43b5-a7cc-22150e247010" providerId="AD" clId="Web-{99764340-2F0A-724E-9ED1-B43313AF2471}" dt="2025-05-25T15:19:10.565" v="3157" actId="1076"/>
          <ac:spMkLst>
            <pc:docMk/>
            <pc:sldMk cId="3503492731" sldId="269"/>
            <ac:spMk id="2" creationId="{81713953-3AA1-F973-1693-4356AF0FAC08}"/>
          </ac:spMkLst>
        </pc:spChg>
        <pc:spChg chg="add del mod">
          <ac:chgData name="Torsten Danielsson - FORMAND" userId="S::formand@ddbu.dk::98d84ebb-8f82-43b5-a7cc-22150e247010" providerId="AD" clId="Web-{99764340-2F0A-724E-9ED1-B43313AF2471}" dt="2025-05-25T15:18:35.782" v="3148"/>
          <ac:spMkLst>
            <pc:docMk/>
            <pc:sldMk cId="3503492731" sldId="269"/>
            <ac:spMk id="3" creationId="{5E426EBF-590B-EE12-ECC8-A8F80DCF9A76}"/>
          </ac:spMkLst>
        </pc:spChg>
        <pc:graphicFrameChg chg="add del mod ord modGraphic">
          <ac:chgData name="Torsten Danielsson - FORMAND" userId="S::formand@ddbu.dk::98d84ebb-8f82-43b5-a7cc-22150e247010" providerId="AD" clId="Web-{99764340-2F0A-724E-9ED1-B43313AF2471}" dt="2025-05-25T15:14:48.946" v="3145"/>
          <ac:graphicFrameMkLst>
            <pc:docMk/>
            <pc:sldMk cId="3503492731" sldId="269"/>
            <ac:graphicFrameMk id="8" creationId="{D369573F-0037-2053-7457-4262A2EDE47E}"/>
          </ac:graphicFrameMkLst>
        </pc:graphicFrameChg>
        <pc:graphicFrameChg chg="add del mod ord modGraphic">
          <ac:chgData name="Torsten Danielsson - FORMAND" userId="S::formand@ddbu.dk::98d84ebb-8f82-43b5-a7cc-22150e247010" providerId="AD" clId="Web-{99764340-2F0A-724E-9ED1-B43313AF2471}" dt="2025-05-25T15:15:35.822" v="3147"/>
          <ac:graphicFrameMkLst>
            <pc:docMk/>
            <pc:sldMk cId="3503492731" sldId="269"/>
            <ac:graphicFrameMk id="9" creationId="{74BCD79E-D7B1-CB3F-D652-B6D0C33D0255}"/>
          </ac:graphicFrameMkLst>
        </pc:graphicFrameChg>
        <pc:picChg chg="add mod ord">
          <ac:chgData name="Torsten Danielsson - FORMAND" userId="S::formand@ddbu.dk::98d84ebb-8f82-43b5-a7cc-22150e247010" providerId="AD" clId="Web-{99764340-2F0A-724E-9ED1-B43313AF2471}" dt="2025-05-25T15:19:18.487" v="3158" actId="14100"/>
          <ac:picMkLst>
            <pc:docMk/>
            <pc:sldMk cId="3503492731" sldId="269"/>
            <ac:picMk id="16" creationId="{1473CEF9-202D-9A0B-0492-5059A878BAC0}"/>
          </ac:picMkLst>
        </pc:picChg>
      </pc:sldChg>
      <pc:sldChg chg="modSp new">
        <pc:chgData name="Torsten Danielsson - FORMAND" userId="S::formand@ddbu.dk::98d84ebb-8f82-43b5-a7cc-22150e247010" providerId="AD" clId="Web-{99764340-2F0A-724E-9ED1-B43313AF2471}" dt="2025-05-29T10:02:13.414" v="5403" actId="20577"/>
        <pc:sldMkLst>
          <pc:docMk/>
          <pc:sldMk cId="1625586886" sldId="270"/>
        </pc:sldMkLst>
        <pc:spChg chg="mod">
          <ac:chgData name="Torsten Danielsson - FORMAND" userId="S::formand@ddbu.dk::98d84ebb-8f82-43b5-a7cc-22150e247010" providerId="AD" clId="Web-{99764340-2F0A-724E-9ED1-B43313AF2471}" dt="2025-05-29T10:01:31.115" v="5399" actId="1076"/>
          <ac:spMkLst>
            <pc:docMk/>
            <pc:sldMk cId="1625586886" sldId="270"/>
            <ac:spMk id="2" creationId="{CB31CC36-605E-029D-4B5A-7DB286BFEE7B}"/>
          </ac:spMkLst>
        </pc:spChg>
        <pc:spChg chg="mod">
          <ac:chgData name="Torsten Danielsson - FORMAND" userId="S::formand@ddbu.dk::98d84ebb-8f82-43b5-a7cc-22150e247010" providerId="AD" clId="Web-{99764340-2F0A-724E-9ED1-B43313AF2471}" dt="2025-05-29T10:02:13.414" v="5403" actId="20577"/>
          <ac:spMkLst>
            <pc:docMk/>
            <pc:sldMk cId="1625586886" sldId="270"/>
            <ac:spMk id="3" creationId="{7EC3CFC1-DFFB-D799-D475-53FEB90137FB}"/>
          </ac:spMkLst>
        </pc:spChg>
      </pc:sldChg>
      <pc:sldChg chg="addSp delSp modSp new ord">
        <pc:chgData name="Torsten Danielsson - FORMAND" userId="S::formand@ddbu.dk::98d84ebb-8f82-43b5-a7cc-22150e247010" providerId="AD" clId="Web-{99764340-2F0A-724E-9ED1-B43313AF2471}" dt="2025-05-29T10:11:19.884" v="5442" actId="20577"/>
        <pc:sldMkLst>
          <pc:docMk/>
          <pc:sldMk cId="408524042" sldId="271"/>
        </pc:sldMkLst>
        <pc:spChg chg="mod">
          <ac:chgData name="Torsten Danielsson - FORMAND" userId="S::formand@ddbu.dk::98d84ebb-8f82-43b5-a7cc-22150e247010" providerId="AD" clId="Web-{99764340-2F0A-724E-9ED1-B43313AF2471}" dt="2025-05-28T13:08:13.100" v="5332" actId="1076"/>
          <ac:spMkLst>
            <pc:docMk/>
            <pc:sldMk cId="408524042" sldId="271"/>
            <ac:spMk id="2" creationId="{EBA48C05-99E1-5426-F23B-55C4E429A19B}"/>
          </ac:spMkLst>
        </pc:spChg>
        <pc:spChg chg="mod">
          <ac:chgData name="Torsten Danielsson - FORMAND" userId="S::formand@ddbu.dk::98d84ebb-8f82-43b5-a7cc-22150e247010" providerId="AD" clId="Web-{99764340-2F0A-724E-9ED1-B43313AF2471}" dt="2025-05-29T10:11:19.884" v="5442" actId="20577"/>
          <ac:spMkLst>
            <pc:docMk/>
            <pc:sldMk cId="408524042" sldId="271"/>
            <ac:spMk id="3" creationId="{46A8DEE0-CDCC-0D53-D018-A40C3A731B15}"/>
          </ac:spMkLst>
        </pc:spChg>
        <pc:picChg chg="add del">
          <ac:chgData name="Torsten Danielsson - FORMAND" userId="S::formand@ddbu.dk::98d84ebb-8f82-43b5-a7cc-22150e247010" providerId="AD" clId="Web-{99764340-2F0A-724E-9ED1-B43313AF2471}" dt="2025-05-28T13:13:16.329" v="5353"/>
          <ac:picMkLst>
            <pc:docMk/>
            <pc:sldMk cId="408524042" sldId="271"/>
            <ac:picMk id="8" creationId="{FFFBAA26-920B-18B6-08D7-B83FFC893F6C}"/>
          </ac:picMkLst>
        </pc:picChg>
        <pc:picChg chg="add mod">
          <ac:chgData name="Torsten Danielsson - FORMAND" userId="S::formand@ddbu.dk::98d84ebb-8f82-43b5-a7cc-22150e247010" providerId="AD" clId="Web-{99764340-2F0A-724E-9ED1-B43313AF2471}" dt="2025-05-29T10:09:16.865" v="5433" actId="1076"/>
          <ac:picMkLst>
            <pc:docMk/>
            <pc:sldMk cId="408524042" sldId="271"/>
            <ac:picMk id="10" creationId="{D9B33790-2A18-37B3-E973-A20EB676EB7E}"/>
          </ac:picMkLst>
        </pc:picChg>
      </pc:sldChg>
      <pc:sldMasterChg chg="del delSldLayout">
        <pc:chgData name="Torsten Danielsson - FORMAND" userId="S::formand@ddbu.dk::98d84ebb-8f82-43b5-a7cc-22150e247010" providerId="AD" clId="Web-{99764340-2F0A-724E-9ED1-B43313AF2471}" dt="2025-05-22T15:10:26.484" v="495"/>
        <pc:sldMasterMkLst>
          <pc:docMk/>
          <pc:sldMasterMk cId="2460954070" sldId="2147483660"/>
        </pc:sldMasterMkLst>
        <pc:sldLayoutChg chg="del">
          <pc:chgData name="Torsten Danielsson - FORMAND" userId="S::formand@ddbu.dk::98d84ebb-8f82-43b5-a7cc-22150e247010" providerId="AD" clId="Web-{99764340-2F0A-724E-9ED1-B43313AF2471}" dt="2025-05-22T15:10:26.484" v="495"/>
          <pc:sldLayoutMkLst>
            <pc:docMk/>
            <pc:sldMasterMk cId="2460954070" sldId="2147483660"/>
            <pc:sldLayoutMk cId="2385387890" sldId="2147483661"/>
          </pc:sldLayoutMkLst>
        </pc:sldLayoutChg>
        <pc:sldLayoutChg chg="del">
          <pc:chgData name="Torsten Danielsson - FORMAND" userId="S::formand@ddbu.dk::98d84ebb-8f82-43b5-a7cc-22150e247010" providerId="AD" clId="Web-{99764340-2F0A-724E-9ED1-B43313AF2471}" dt="2025-05-22T15:10:26.484" v="495"/>
          <pc:sldLayoutMkLst>
            <pc:docMk/>
            <pc:sldMasterMk cId="2460954070" sldId="2147483660"/>
            <pc:sldLayoutMk cId="949138452" sldId="2147483662"/>
          </pc:sldLayoutMkLst>
        </pc:sldLayoutChg>
        <pc:sldLayoutChg chg="del">
          <pc:chgData name="Torsten Danielsson - FORMAND" userId="S::formand@ddbu.dk::98d84ebb-8f82-43b5-a7cc-22150e247010" providerId="AD" clId="Web-{99764340-2F0A-724E-9ED1-B43313AF2471}" dt="2025-05-22T15:10:26.484" v="495"/>
          <pc:sldLayoutMkLst>
            <pc:docMk/>
            <pc:sldMasterMk cId="2460954070" sldId="2147483660"/>
            <pc:sldLayoutMk cId="2591524520" sldId="2147483663"/>
          </pc:sldLayoutMkLst>
        </pc:sldLayoutChg>
        <pc:sldLayoutChg chg="del">
          <pc:chgData name="Torsten Danielsson - FORMAND" userId="S::formand@ddbu.dk::98d84ebb-8f82-43b5-a7cc-22150e247010" providerId="AD" clId="Web-{99764340-2F0A-724E-9ED1-B43313AF2471}" dt="2025-05-22T15:10:26.484" v="495"/>
          <pc:sldLayoutMkLst>
            <pc:docMk/>
            <pc:sldMasterMk cId="2460954070" sldId="2147483660"/>
            <pc:sldLayoutMk cId="1203092039" sldId="2147483664"/>
          </pc:sldLayoutMkLst>
        </pc:sldLayoutChg>
        <pc:sldLayoutChg chg="del">
          <pc:chgData name="Torsten Danielsson - FORMAND" userId="S::formand@ddbu.dk::98d84ebb-8f82-43b5-a7cc-22150e247010" providerId="AD" clId="Web-{99764340-2F0A-724E-9ED1-B43313AF2471}" dt="2025-05-22T15:10:26.484" v="495"/>
          <pc:sldLayoutMkLst>
            <pc:docMk/>
            <pc:sldMasterMk cId="2460954070" sldId="2147483660"/>
            <pc:sldLayoutMk cId="3733172339" sldId="2147483665"/>
          </pc:sldLayoutMkLst>
        </pc:sldLayoutChg>
        <pc:sldLayoutChg chg="del">
          <pc:chgData name="Torsten Danielsson - FORMAND" userId="S::formand@ddbu.dk::98d84ebb-8f82-43b5-a7cc-22150e247010" providerId="AD" clId="Web-{99764340-2F0A-724E-9ED1-B43313AF2471}" dt="2025-05-22T15:10:26.484" v="495"/>
          <pc:sldLayoutMkLst>
            <pc:docMk/>
            <pc:sldMasterMk cId="2460954070" sldId="2147483660"/>
            <pc:sldLayoutMk cId="3210312558" sldId="2147483666"/>
          </pc:sldLayoutMkLst>
        </pc:sldLayoutChg>
        <pc:sldLayoutChg chg="del">
          <pc:chgData name="Torsten Danielsson - FORMAND" userId="S::formand@ddbu.dk::98d84ebb-8f82-43b5-a7cc-22150e247010" providerId="AD" clId="Web-{99764340-2F0A-724E-9ED1-B43313AF2471}" dt="2025-05-22T15:10:26.484" v="495"/>
          <pc:sldLayoutMkLst>
            <pc:docMk/>
            <pc:sldMasterMk cId="2460954070" sldId="2147483660"/>
            <pc:sldLayoutMk cId="3146388984" sldId="2147483667"/>
          </pc:sldLayoutMkLst>
        </pc:sldLayoutChg>
        <pc:sldLayoutChg chg="del">
          <pc:chgData name="Torsten Danielsson - FORMAND" userId="S::formand@ddbu.dk::98d84ebb-8f82-43b5-a7cc-22150e247010" providerId="AD" clId="Web-{99764340-2F0A-724E-9ED1-B43313AF2471}" dt="2025-05-22T15:10:26.484" v="495"/>
          <pc:sldLayoutMkLst>
            <pc:docMk/>
            <pc:sldMasterMk cId="2460954070" sldId="2147483660"/>
            <pc:sldLayoutMk cId="3171841454" sldId="2147483668"/>
          </pc:sldLayoutMkLst>
        </pc:sldLayoutChg>
        <pc:sldLayoutChg chg="del">
          <pc:chgData name="Torsten Danielsson - FORMAND" userId="S::formand@ddbu.dk::98d84ebb-8f82-43b5-a7cc-22150e247010" providerId="AD" clId="Web-{99764340-2F0A-724E-9ED1-B43313AF2471}" dt="2025-05-22T15:10:26.484" v="495"/>
          <pc:sldLayoutMkLst>
            <pc:docMk/>
            <pc:sldMasterMk cId="2460954070" sldId="2147483660"/>
            <pc:sldLayoutMk cId="1718958274" sldId="2147483669"/>
          </pc:sldLayoutMkLst>
        </pc:sldLayoutChg>
        <pc:sldLayoutChg chg="del">
          <pc:chgData name="Torsten Danielsson - FORMAND" userId="S::formand@ddbu.dk::98d84ebb-8f82-43b5-a7cc-22150e247010" providerId="AD" clId="Web-{99764340-2F0A-724E-9ED1-B43313AF2471}" dt="2025-05-22T15:10:26.484" v="495"/>
          <pc:sldLayoutMkLst>
            <pc:docMk/>
            <pc:sldMasterMk cId="2460954070" sldId="2147483660"/>
            <pc:sldLayoutMk cId="2202905451" sldId="2147483670"/>
          </pc:sldLayoutMkLst>
        </pc:sldLayoutChg>
        <pc:sldLayoutChg chg="del">
          <pc:chgData name="Torsten Danielsson - FORMAND" userId="S::formand@ddbu.dk::98d84ebb-8f82-43b5-a7cc-22150e247010" providerId="AD" clId="Web-{99764340-2F0A-724E-9ED1-B43313AF2471}" dt="2025-05-22T15:10:26.484" v="495"/>
          <pc:sldLayoutMkLst>
            <pc:docMk/>
            <pc:sldMasterMk cId="2460954070" sldId="2147483660"/>
            <pc:sldLayoutMk cId="3479445657" sldId="2147483671"/>
          </pc:sldLayoutMkLst>
        </pc:sldLayoutChg>
      </pc:sldMasterChg>
      <pc:sldMasterChg chg="add del addSldLayout delSldLayout modSldLayout">
        <pc:chgData name="Torsten Danielsson - FORMAND" userId="S::formand@ddbu.dk::98d84ebb-8f82-43b5-a7cc-22150e247010" providerId="AD" clId="Web-{99764340-2F0A-724E-9ED1-B43313AF2471}" dt="2025-05-22T15:10:32.157" v="496"/>
        <pc:sldMasterMkLst>
          <pc:docMk/>
          <pc:sldMasterMk cId="2800152457" sldId="2147483672"/>
        </pc:sldMasterMkLst>
        <pc:sldLayoutChg chg="add del mod replId">
          <pc:chgData name="Torsten Danielsson - FORMAND" userId="S::formand@ddbu.dk::98d84ebb-8f82-43b5-a7cc-22150e247010" providerId="AD" clId="Web-{99764340-2F0A-724E-9ED1-B43313AF2471}" dt="2025-05-22T15:10:32.157" v="496"/>
          <pc:sldLayoutMkLst>
            <pc:docMk/>
            <pc:sldMasterMk cId="2800152457" sldId="2147483672"/>
            <pc:sldLayoutMk cId="1850973450" sldId="2147483673"/>
          </pc:sldLayoutMkLst>
        </pc:sldLayoutChg>
        <pc:sldLayoutChg chg="add del mod replId">
          <pc:chgData name="Torsten Danielsson - FORMAND" userId="S::formand@ddbu.dk::98d84ebb-8f82-43b5-a7cc-22150e247010" providerId="AD" clId="Web-{99764340-2F0A-724E-9ED1-B43313AF2471}" dt="2025-05-22T15:10:32.157" v="496"/>
          <pc:sldLayoutMkLst>
            <pc:docMk/>
            <pc:sldMasterMk cId="2800152457" sldId="2147483672"/>
            <pc:sldLayoutMk cId="3684929801" sldId="2147483674"/>
          </pc:sldLayoutMkLst>
        </pc:sldLayoutChg>
        <pc:sldLayoutChg chg="add del mod replId">
          <pc:chgData name="Torsten Danielsson - FORMAND" userId="S::formand@ddbu.dk::98d84ebb-8f82-43b5-a7cc-22150e247010" providerId="AD" clId="Web-{99764340-2F0A-724E-9ED1-B43313AF2471}" dt="2025-05-22T15:10:32.157" v="496"/>
          <pc:sldLayoutMkLst>
            <pc:docMk/>
            <pc:sldMasterMk cId="2800152457" sldId="2147483672"/>
            <pc:sldLayoutMk cId="246916929" sldId="2147483675"/>
          </pc:sldLayoutMkLst>
        </pc:sldLayoutChg>
        <pc:sldLayoutChg chg="add del mod replId">
          <pc:chgData name="Torsten Danielsson - FORMAND" userId="S::formand@ddbu.dk::98d84ebb-8f82-43b5-a7cc-22150e247010" providerId="AD" clId="Web-{99764340-2F0A-724E-9ED1-B43313AF2471}" dt="2025-05-22T15:10:32.157" v="496"/>
          <pc:sldLayoutMkLst>
            <pc:docMk/>
            <pc:sldMasterMk cId="2800152457" sldId="2147483672"/>
            <pc:sldLayoutMk cId="2749818730" sldId="2147483676"/>
          </pc:sldLayoutMkLst>
        </pc:sldLayoutChg>
        <pc:sldLayoutChg chg="add del mod replId">
          <pc:chgData name="Torsten Danielsson - FORMAND" userId="S::formand@ddbu.dk::98d84ebb-8f82-43b5-a7cc-22150e247010" providerId="AD" clId="Web-{99764340-2F0A-724E-9ED1-B43313AF2471}" dt="2025-05-22T15:10:32.157" v="496"/>
          <pc:sldLayoutMkLst>
            <pc:docMk/>
            <pc:sldMasterMk cId="2800152457" sldId="2147483672"/>
            <pc:sldLayoutMk cId="725339518" sldId="2147483677"/>
          </pc:sldLayoutMkLst>
        </pc:sldLayoutChg>
        <pc:sldLayoutChg chg="add del mod replId">
          <pc:chgData name="Torsten Danielsson - FORMAND" userId="S::formand@ddbu.dk::98d84ebb-8f82-43b5-a7cc-22150e247010" providerId="AD" clId="Web-{99764340-2F0A-724E-9ED1-B43313AF2471}" dt="2025-05-22T15:10:32.157" v="496"/>
          <pc:sldLayoutMkLst>
            <pc:docMk/>
            <pc:sldMasterMk cId="2800152457" sldId="2147483672"/>
            <pc:sldLayoutMk cId="4020678079" sldId="2147483678"/>
          </pc:sldLayoutMkLst>
        </pc:sldLayoutChg>
        <pc:sldLayoutChg chg="add del mod replId">
          <pc:chgData name="Torsten Danielsson - FORMAND" userId="S::formand@ddbu.dk::98d84ebb-8f82-43b5-a7cc-22150e247010" providerId="AD" clId="Web-{99764340-2F0A-724E-9ED1-B43313AF2471}" dt="2025-05-22T15:10:32.157" v="496"/>
          <pc:sldLayoutMkLst>
            <pc:docMk/>
            <pc:sldMasterMk cId="2800152457" sldId="2147483672"/>
            <pc:sldLayoutMk cId="703727491" sldId="2147483679"/>
          </pc:sldLayoutMkLst>
        </pc:sldLayoutChg>
        <pc:sldLayoutChg chg="add del mod replId">
          <pc:chgData name="Torsten Danielsson - FORMAND" userId="S::formand@ddbu.dk::98d84ebb-8f82-43b5-a7cc-22150e247010" providerId="AD" clId="Web-{99764340-2F0A-724E-9ED1-B43313AF2471}" dt="2025-05-22T15:10:32.157" v="496"/>
          <pc:sldLayoutMkLst>
            <pc:docMk/>
            <pc:sldMasterMk cId="2800152457" sldId="2147483672"/>
            <pc:sldLayoutMk cId="170589463" sldId="2147483680"/>
          </pc:sldLayoutMkLst>
        </pc:sldLayoutChg>
        <pc:sldLayoutChg chg="add del mod replId">
          <pc:chgData name="Torsten Danielsson - FORMAND" userId="S::formand@ddbu.dk::98d84ebb-8f82-43b5-a7cc-22150e247010" providerId="AD" clId="Web-{99764340-2F0A-724E-9ED1-B43313AF2471}" dt="2025-05-22T15:10:32.157" v="496"/>
          <pc:sldLayoutMkLst>
            <pc:docMk/>
            <pc:sldMasterMk cId="2800152457" sldId="2147483672"/>
            <pc:sldLayoutMk cId="2585661928" sldId="2147483681"/>
          </pc:sldLayoutMkLst>
        </pc:sldLayoutChg>
        <pc:sldLayoutChg chg="add del mod replId">
          <pc:chgData name="Torsten Danielsson - FORMAND" userId="S::formand@ddbu.dk::98d84ebb-8f82-43b5-a7cc-22150e247010" providerId="AD" clId="Web-{99764340-2F0A-724E-9ED1-B43313AF2471}" dt="2025-05-22T15:10:32.157" v="496"/>
          <pc:sldLayoutMkLst>
            <pc:docMk/>
            <pc:sldMasterMk cId="2800152457" sldId="2147483672"/>
            <pc:sldLayoutMk cId="725379165" sldId="2147483682"/>
          </pc:sldLayoutMkLst>
        </pc:sldLayoutChg>
        <pc:sldLayoutChg chg="add del mod replId">
          <pc:chgData name="Torsten Danielsson - FORMAND" userId="S::formand@ddbu.dk::98d84ebb-8f82-43b5-a7cc-22150e247010" providerId="AD" clId="Web-{99764340-2F0A-724E-9ED1-B43313AF2471}" dt="2025-05-22T15:10:32.157" v="496"/>
          <pc:sldLayoutMkLst>
            <pc:docMk/>
            <pc:sldMasterMk cId="2800152457" sldId="2147483672"/>
            <pc:sldLayoutMk cId="1586273240" sldId="2147483683"/>
          </pc:sldLayoutMkLst>
        </pc:sldLayoutChg>
      </pc:sldMasterChg>
      <pc:sldMasterChg chg="add del addSldLayout delSldLayout modSldLayout">
        <pc:chgData name="Torsten Danielsson - FORMAND" userId="S::formand@ddbu.dk::98d84ebb-8f82-43b5-a7cc-22150e247010" providerId="AD" clId="Web-{99764340-2F0A-724E-9ED1-B43313AF2471}" dt="2025-05-22T15:10:37.219" v="497"/>
        <pc:sldMasterMkLst>
          <pc:docMk/>
          <pc:sldMasterMk cId="3117647149" sldId="2147483684"/>
        </pc:sldMasterMkLst>
        <pc:sldLayoutChg chg="add del mod replId">
          <pc:chgData name="Torsten Danielsson - FORMAND" userId="S::formand@ddbu.dk::98d84ebb-8f82-43b5-a7cc-22150e247010" providerId="AD" clId="Web-{99764340-2F0A-724E-9ED1-B43313AF2471}" dt="2025-05-22T15:10:37.219" v="497"/>
          <pc:sldLayoutMkLst>
            <pc:docMk/>
            <pc:sldMasterMk cId="3117647149" sldId="2147483684"/>
            <pc:sldLayoutMk cId="1619675923" sldId="2147483685"/>
          </pc:sldLayoutMkLst>
        </pc:sldLayoutChg>
        <pc:sldLayoutChg chg="add del mod replId">
          <pc:chgData name="Torsten Danielsson - FORMAND" userId="S::formand@ddbu.dk::98d84ebb-8f82-43b5-a7cc-22150e247010" providerId="AD" clId="Web-{99764340-2F0A-724E-9ED1-B43313AF2471}" dt="2025-05-22T15:10:37.219" v="497"/>
          <pc:sldLayoutMkLst>
            <pc:docMk/>
            <pc:sldMasterMk cId="3117647149" sldId="2147483684"/>
            <pc:sldLayoutMk cId="311989459" sldId="2147483686"/>
          </pc:sldLayoutMkLst>
        </pc:sldLayoutChg>
        <pc:sldLayoutChg chg="add del mod replId">
          <pc:chgData name="Torsten Danielsson - FORMAND" userId="S::formand@ddbu.dk::98d84ebb-8f82-43b5-a7cc-22150e247010" providerId="AD" clId="Web-{99764340-2F0A-724E-9ED1-B43313AF2471}" dt="2025-05-22T15:10:37.219" v="497"/>
          <pc:sldLayoutMkLst>
            <pc:docMk/>
            <pc:sldMasterMk cId="3117647149" sldId="2147483684"/>
            <pc:sldLayoutMk cId="4163942490" sldId="2147483687"/>
          </pc:sldLayoutMkLst>
        </pc:sldLayoutChg>
        <pc:sldLayoutChg chg="add del mod replId">
          <pc:chgData name="Torsten Danielsson - FORMAND" userId="S::formand@ddbu.dk::98d84ebb-8f82-43b5-a7cc-22150e247010" providerId="AD" clId="Web-{99764340-2F0A-724E-9ED1-B43313AF2471}" dt="2025-05-22T15:10:37.219" v="497"/>
          <pc:sldLayoutMkLst>
            <pc:docMk/>
            <pc:sldMasterMk cId="3117647149" sldId="2147483684"/>
            <pc:sldLayoutMk cId="4123875970" sldId="2147483688"/>
          </pc:sldLayoutMkLst>
        </pc:sldLayoutChg>
        <pc:sldLayoutChg chg="add del mod replId">
          <pc:chgData name="Torsten Danielsson - FORMAND" userId="S::formand@ddbu.dk::98d84ebb-8f82-43b5-a7cc-22150e247010" providerId="AD" clId="Web-{99764340-2F0A-724E-9ED1-B43313AF2471}" dt="2025-05-22T15:10:37.219" v="497"/>
          <pc:sldLayoutMkLst>
            <pc:docMk/>
            <pc:sldMasterMk cId="3117647149" sldId="2147483684"/>
            <pc:sldLayoutMk cId="1996613073" sldId="2147483689"/>
          </pc:sldLayoutMkLst>
        </pc:sldLayoutChg>
        <pc:sldLayoutChg chg="add del mod replId">
          <pc:chgData name="Torsten Danielsson - FORMAND" userId="S::formand@ddbu.dk::98d84ebb-8f82-43b5-a7cc-22150e247010" providerId="AD" clId="Web-{99764340-2F0A-724E-9ED1-B43313AF2471}" dt="2025-05-22T15:10:37.219" v="497"/>
          <pc:sldLayoutMkLst>
            <pc:docMk/>
            <pc:sldMasterMk cId="3117647149" sldId="2147483684"/>
            <pc:sldLayoutMk cId="3932178395" sldId="2147483690"/>
          </pc:sldLayoutMkLst>
        </pc:sldLayoutChg>
        <pc:sldLayoutChg chg="add del mod replId">
          <pc:chgData name="Torsten Danielsson - FORMAND" userId="S::formand@ddbu.dk::98d84ebb-8f82-43b5-a7cc-22150e247010" providerId="AD" clId="Web-{99764340-2F0A-724E-9ED1-B43313AF2471}" dt="2025-05-22T15:10:37.219" v="497"/>
          <pc:sldLayoutMkLst>
            <pc:docMk/>
            <pc:sldMasterMk cId="3117647149" sldId="2147483684"/>
            <pc:sldLayoutMk cId="3749693119" sldId="2147483691"/>
          </pc:sldLayoutMkLst>
        </pc:sldLayoutChg>
        <pc:sldLayoutChg chg="add del mod replId">
          <pc:chgData name="Torsten Danielsson - FORMAND" userId="S::formand@ddbu.dk::98d84ebb-8f82-43b5-a7cc-22150e247010" providerId="AD" clId="Web-{99764340-2F0A-724E-9ED1-B43313AF2471}" dt="2025-05-22T15:10:37.219" v="497"/>
          <pc:sldLayoutMkLst>
            <pc:docMk/>
            <pc:sldMasterMk cId="3117647149" sldId="2147483684"/>
            <pc:sldLayoutMk cId="988192722" sldId="2147483692"/>
          </pc:sldLayoutMkLst>
        </pc:sldLayoutChg>
        <pc:sldLayoutChg chg="add del mod replId">
          <pc:chgData name="Torsten Danielsson - FORMAND" userId="S::formand@ddbu.dk::98d84ebb-8f82-43b5-a7cc-22150e247010" providerId="AD" clId="Web-{99764340-2F0A-724E-9ED1-B43313AF2471}" dt="2025-05-22T15:10:37.219" v="497"/>
          <pc:sldLayoutMkLst>
            <pc:docMk/>
            <pc:sldMasterMk cId="3117647149" sldId="2147483684"/>
            <pc:sldLayoutMk cId="1378096347" sldId="2147483693"/>
          </pc:sldLayoutMkLst>
        </pc:sldLayoutChg>
        <pc:sldLayoutChg chg="add del mod replId">
          <pc:chgData name="Torsten Danielsson - FORMAND" userId="S::formand@ddbu.dk::98d84ebb-8f82-43b5-a7cc-22150e247010" providerId="AD" clId="Web-{99764340-2F0A-724E-9ED1-B43313AF2471}" dt="2025-05-22T15:10:37.219" v="497"/>
          <pc:sldLayoutMkLst>
            <pc:docMk/>
            <pc:sldMasterMk cId="3117647149" sldId="2147483684"/>
            <pc:sldLayoutMk cId="3504408895" sldId="2147483694"/>
          </pc:sldLayoutMkLst>
        </pc:sldLayoutChg>
        <pc:sldLayoutChg chg="add del mod replId">
          <pc:chgData name="Torsten Danielsson - FORMAND" userId="S::formand@ddbu.dk::98d84ebb-8f82-43b5-a7cc-22150e247010" providerId="AD" clId="Web-{99764340-2F0A-724E-9ED1-B43313AF2471}" dt="2025-05-22T15:10:37.219" v="497"/>
          <pc:sldLayoutMkLst>
            <pc:docMk/>
            <pc:sldMasterMk cId="3117647149" sldId="2147483684"/>
            <pc:sldLayoutMk cId="3541113450" sldId="2147483695"/>
          </pc:sldLayoutMkLst>
        </pc:sldLayoutChg>
      </pc:sldMasterChg>
      <pc:sldMasterChg chg="add del addSldLayout delSldLayout modSldLayout">
        <pc:chgData name="Torsten Danielsson - FORMAND" userId="S::formand@ddbu.dk::98d84ebb-8f82-43b5-a7cc-22150e247010" providerId="AD" clId="Web-{99764340-2F0A-724E-9ED1-B43313AF2471}" dt="2025-05-22T15:10:44.704" v="498"/>
        <pc:sldMasterMkLst>
          <pc:docMk/>
          <pc:sldMasterMk cId="3036139555" sldId="2147483696"/>
        </pc:sldMasterMkLst>
        <pc:sldLayoutChg chg="add del mod replId">
          <pc:chgData name="Torsten Danielsson - FORMAND" userId="S::formand@ddbu.dk::98d84ebb-8f82-43b5-a7cc-22150e247010" providerId="AD" clId="Web-{99764340-2F0A-724E-9ED1-B43313AF2471}" dt="2025-05-22T15:10:44.704" v="498"/>
          <pc:sldLayoutMkLst>
            <pc:docMk/>
            <pc:sldMasterMk cId="3036139555" sldId="2147483696"/>
            <pc:sldLayoutMk cId="4146654549" sldId="2147483697"/>
          </pc:sldLayoutMkLst>
        </pc:sldLayoutChg>
        <pc:sldLayoutChg chg="add del mod replId">
          <pc:chgData name="Torsten Danielsson - FORMAND" userId="S::formand@ddbu.dk::98d84ebb-8f82-43b5-a7cc-22150e247010" providerId="AD" clId="Web-{99764340-2F0A-724E-9ED1-B43313AF2471}" dt="2025-05-22T15:10:44.704" v="498"/>
          <pc:sldLayoutMkLst>
            <pc:docMk/>
            <pc:sldMasterMk cId="3036139555" sldId="2147483696"/>
            <pc:sldLayoutMk cId="2105699493" sldId="2147483698"/>
          </pc:sldLayoutMkLst>
        </pc:sldLayoutChg>
        <pc:sldLayoutChg chg="add del mod replId">
          <pc:chgData name="Torsten Danielsson - FORMAND" userId="S::formand@ddbu.dk::98d84ebb-8f82-43b5-a7cc-22150e247010" providerId="AD" clId="Web-{99764340-2F0A-724E-9ED1-B43313AF2471}" dt="2025-05-22T15:10:44.704" v="498"/>
          <pc:sldLayoutMkLst>
            <pc:docMk/>
            <pc:sldMasterMk cId="3036139555" sldId="2147483696"/>
            <pc:sldLayoutMk cId="1279123675" sldId="2147483699"/>
          </pc:sldLayoutMkLst>
        </pc:sldLayoutChg>
        <pc:sldLayoutChg chg="add del mod replId">
          <pc:chgData name="Torsten Danielsson - FORMAND" userId="S::formand@ddbu.dk::98d84ebb-8f82-43b5-a7cc-22150e247010" providerId="AD" clId="Web-{99764340-2F0A-724E-9ED1-B43313AF2471}" dt="2025-05-22T15:10:44.704" v="498"/>
          <pc:sldLayoutMkLst>
            <pc:docMk/>
            <pc:sldMasterMk cId="3036139555" sldId="2147483696"/>
            <pc:sldLayoutMk cId="96745459" sldId="2147483700"/>
          </pc:sldLayoutMkLst>
        </pc:sldLayoutChg>
        <pc:sldLayoutChg chg="add del mod replId">
          <pc:chgData name="Torsten Danielsson - FORMAND" userId="S::formand@ddbu.dk::98d84ebb-8f82-43b5-a7cc-22150e247010" providerId="AD" clId="Web-{99764340-2F0A-724E-9ED1-B43313AF2471}" dt="2025-05-22T15:10:44.704" v="498"/>
          <pc:sldLayoutMkLst>
            <pc:docMk/>
            <pc:sldMasterMk cId="3036139555" sldId="2147483696"/>
            <pc:sldLayoutMk cId="480947546" sldId="2147483701"/>
          </pc:sldLayoutMkLst>
        </pc:sldLayoutChg>
        <pc:sldLayoutChg chg="add del mod replId">
          <pc:chgData name="Torsten Danielsson - FORMAND" userId="S::formand@ddbu.dk::98d84ebb-8f82-43b5-a7cc-22150e247010" providerId="AD" clId="Web-{99764340-2F0A-724E-9ED1-B43313AF2471}" dt="2025-05-22T15:10:44.704" v="498"/>
          <pc:sldLayoutMkLst>
            <pc:docMk/>
            <pc:sldMasterMk cId="3036139555" sldId="2147483696"/>
            <pc:sldLayoutMk cId="1416636939" sldId="2147483702"/>
          </pc:sldLayoutMkLst>
        </pc:sldLayoutChg>
        <pc:sldLayoutChg chg="add del mod replId">
          <pc:chgData name="Torsten Danielsson - FORMAND" userId="S::formand@ddbu.dk::98d84ebb-8f82-43b5-a7cc-22150e247010" providerId="AD" clId="Web-{99764340-2F0A-724E-9ED1-B43313AF2471}" dt="2025-05-22T15:10:44.704" v="498"/>
          <pc:sldLayoutMkLst>
            <pc:docMk/>
            <pc:sldMasterMk cId="3036139555" sldId="2147483696"/>
            <pc:sldLayoutMk cId="680891023" sldId="2147483703"/>
          </pc:sldLayoutMkLst>
        </pc:sldLayoutChg>
        <pc:sldLayoutChg chg="add del mod replId">
          <pc:chgData name="Torsten Danielsson - FORMAND" userId="S::formand@ddbu.dk::98d84ebb-8f82-43b5-a7cc-22150e247010" providerId="AD" clId="Web-{99764340-2F0A-724E-9ED1-B43313AF2471}" dt="2025-05-22T15:10:44.704" v="498"/>
          <pc:sldLayoutMkLst>
            <pc:docMk/>
            <pc:sldMasterMk cId="3036139555" sldId="2147483696"/>
            <pc:sldLayoutMk cId="2298046231" sldId="2147483704"/>
          </pc:sldLayoutMkLst>
        </pc:sldLayoutChg>
        <pc:sldLayoutChg chg="add del mod replId">
          <pc:chgData name="Torsten Danielsson - FORMAND" userId="S::formand@ddbu.dk::98d84ebb-8f82-43b5-a7cc-22150e247010" providerId="AD" clId="Web-{99764340-2F0A-724E-9ED1-B43313AF2471}" dt="2025-05-22T15:10:44.704" v="498"/>
          <pc:sldLayoutMkLst>
            <pc:docMk/>
            <pc:sldMasterMk cId="3036139555" sldId="2147483696"/>
            <pc:sldLayoutMk cId="2517423677" sldId="2147483705"/>
          </pc:sldLayoutMkLst>
        </pc:sldLayoutChg>
        <pc:sldLayoutChg chg="add del mod replId">
          <pc:chgData name="Torsten Danielsson - FORMAND" userId="S::formand@ddbu.dk::98d84ebb-8f82-43b5-a7cc-22150e247010" providerId="AD" clId="Web-{99764340-2F0A-724E-9ED1-B43313AF2471}" dt="2025-05-22T15:10:44.704" v="498"/>
          <pc:sldLayoutMkLst>
            <pc:docMk/>
            <pc:sldMasterMk cId="3036139555" sldId="2147483696"/>
            <pc:sldLayoutMk cId="2171641435" sldId="2147483706"/>
          </pc:sldLayoutMkLst>
        </pc:sldLayoutChg>
        <pc:sldLayoutChg chg="add del mod replId">
          <pc:chgData name="Torsten Danielsson - FORMAND" userId="S::formand@ddbu.dk::98d84ebb-8f82-43b5-a7cc-22150e247010" providerId="AD" clId="Web-{99764340-2F0A-724E-9ED1-B43313AF2471}" dt="2025-05-22T15:10:44.704" v="498"/>
          <pc:sldLayoutMkLst>
            <pc:docMk/>
            <pc:sldMasterMk cId="3036139555" sldId="2147483696"/>
            <pc:sldLayoutMk cId="2250723073" sldId="2147483707"/>
          </pc:sldLayoutMkLst>
        </pc:sldLayoutChg>
      </pc:sldMasterChg>
      <pc:sldMasterChg chg="add del addSldLayout delSldLayout modSldLayout">
        <pc:chgData name="Torsten Danielsson - FORMAND" userId="S::formand@ddbu.dk::98d84ebb-8f82-43b5-a7cc-22150e247010" providerId="AD" clId="Web-{99764340-2F0A-724E-9ED1-B43313AF2471}" dt="2025-05-22T15:10:49.423" v="499"/>
        <pc:sldMasterMkLst>
          <pc:docMk/>
          <pc:sldMasterMk cId="1098712586" sldId="2147483708"/>
        </pc:sldMasterMkLst>
        <pc:sldLayoutChg chg="add del mod replId">
          <pc:chgData name="Torsten Danielsson - FORMAND" userId="S::formand@ddbu.dk::98d84ebb-8f82-43b5-a7cc-22150e247010" providerId="AD" clId="Web-{99764340-2F0A-724E-9ED1-B43313AF2471}" dt="2025-05-22T15:10:49.423" v="499"/>
          <pc:sldLayoutMkLst>
            <pc:docMk/>
            <pc:sldMasterMk cId="1098712586" sldId="2147483708"/>
            <pc:sldLayoutMk cId="1376936465" sldId="2147483709"/>
          </pc:sldLayoutMkLst>
        </pc:sldLayoutChg>
        <pc:sldLayoutChg chg="add del mod replId">
          <pc:chgData name="Torsten Danielsson - FORMAND" userId="S::formand@ddbu.dk::98d84ebb-8f82-43b5-a7cc-22150e247010" providerId="AD" clId="Web-{99764340-2F0A-724E-9ED1-B43313AF2471}" dt="2025-05-22T15:10:49.423" v="499"/>
          <pc:sldLayoutMkLst>
            <pc:docMk/>
            <pc:sldMasterMk cId="1098712586" sldId="2147483708"/>
            <pc:sldLayoutMk cId="3870950576" sldId="2147483710"/>
          </pc:sldLayoutMkLst>
        </pc:sldLayoutChg>
        <pc:sldLayoutChg chg="add del mod replId">
          <pc:chgData name="Torsten Danielsson - FORMAND" userId="S::formand@ddbu.dk::98d84ebb-8f82-43b5-a7cc-22150e247010" providerId="AD" clId="Web-{99764340-2F0A-724E-9ED1-B43313AF2471}" dt="2025-05-22T15:10:49.423" v="499"/>
          <pc:sldLayoutMkLst>
            <pc:docMk/>
            <pc:sldMasterMk cId="1098712586" sldId="2147483708"/>
            <pc:sldLayoutMk cId="3301378328" sldId="2147483711"/>
          </pc:sldLayoutMkLst>
        </pc:sldLayoutChg>
        <pc:sldLayoutChg chg="add del mod replId">
          <pc:chgData name="Torsten Danielsson - FORMAND" userId="S::formand@ddbu.dk::98d84ebb-8f82-43b5-a7cc-22150e247010" providerId="AD" clId="Web-{99764340-2F0A-724E-9ED1-B43313AF2471}" dt="2025-05-22T15:10:49.423" v="499"/>
          <pc:sldLayoutMkLst>
            <pc:docMk/>
            <pc:sldMasterMk cId="1098712586" sldId="2147483708"/>
            <pc:sldLayoutMk cId="1871073040" sldId="2147483712"/>
          </pc:sldLayoutMkLst>
        </pc:sldLayoutChg>
        <pc:sldLayoutChg chg="add del mod replId">
          <pc:chgData name="Torsten Danielsson - FORMAND" userId="S::formand@ddbu.dk::98d84ebb-8f82-43b5-a7cc-22150e247010" providerId="AD" clId="Web-{99764340-2F0A-724E-9ED1-B43313AF2471}" dt="2025-05-22T15:10:49.423" v="499"/>
          <pc:sldLayoutMkLst>
            <pc:docMk/>
            <pc:sldMasterMk cId="1098712586" sldId="2147483708"/>
            <pc:sldLayoutMk cId="769105189" sldId="2147483713"/>
          </pc:sldLayoutMkLst>
        </pc:sldLayoutChg>
        <pc:sldLayoutChg chg="add del mod replId">
          <pc:chgData name="Torsten Danielsson - FORMAND" userId="S::formand@ddbu.dk::98d84ebb-8f82-43b5-a7cc-22150e247010" providerId="AD" clId="Web-{99764340-2F0A-724E-9ED1-B43313AF2471}" dt="2025-05-22T15:10:49.423" v="499"/>
          <pc:sldLayoutMkLst>
            <pc:docMk/>
            <pc:sldMasterMk cId="1098712586" sldId="2147483708"/>
            <pc:sldLayoutMk cId="1147035127" sldId="2147483714"/>
          </pc:sldLayoutMkLst>
        </pc:sldLayoutChg>
        <pc:sldLayoutChg chg="add del mod replId">
          <pc:chgData name="Torsten Danielsson - FORMAND" userId="S::formand@ddbu.dk::98d84ebb-8f82-43b5-a7cc-22150e247010" providerId="AD" clId="Web-{99764340-2F0A-724E-9ED1-B43313AF2471}" dt="2025-05-22T15:10:49.423" v="499"/>
          <pc:sldLayoutMkLst>
            <pc:docMk/>
            <pc:sldMasterMk cId="1098712586" sldId="2147483708"/>
            <pc:sldLayoutMk cId="3762714294" sldId="2147483715"/>
          </pc:sldLayoutMkLst>
        </pc:sldLayoutChg>
        <pc:sldLayoutChg chg="add del mod replId">
          <pc:chgData name="Torsten Danielsson - FORMAND" userId="S::formand@ddbu.dk::98d84ebb-8f82-43b5-a7cc-22150e247010" providerId="AD" clId="Web-{99764340-2F0A-724E-9ED1-B43313AF2471}" dt="2025-05-22T15:10:49.423" v="499"/>
          <pc:sldLayoutMkLst>
            <pc:docMk/>
            <pc:sldMasterMk cId="1098712586" sldId="2147483708"/>
            <pc:sldLayoutMk cId="2371449120" sldId="2147483716"/>
          </pc:sldLayoutMkLst>
        </pc:sldLayoutChg>
        <pc:sldLayoutChg chg="add del mod replId">
          <pc:chgData name="Torsten Danielsson - FORMAND" userId="S::formand@ddbu.dk::98d84ebb-8f82-43b5-a7cc-22150e247010" providerId="AD" clId="Web-{99764340-2F0A-724E-9ED1-B43313AF2471}" dt="2025-05-22T15:10:49.423" v="499"/>
          <pc:sldLayoutMkLst>
            <pc:docMk/>
            <pc:sldMasterMk cId="1098712586" sldId="2147483708"/>
            <pc:sldLayoutMk cId="4189408972" sldId="2147483717"/>
          </pc:sldLayoutMkLst>
        </pc:sldLayoutChg>
        <pc:sldLayoutChg chg="add del mod replId">
          <pc:chgData name="Torsten Danielsson - FORMAND" userId="S::formand@ddbu.dk::98d84ebb-8f82-43b5-a7cc-22150e247010" providerId="AD" clId="Web-{99764340-2F0A-724E-9ED1-B43313AF2471}" dt="2025-05-22T15:10:49.423" v="499"/>
          <pc:sldLayoutMkLst>
            <pc:docMk/>
            <pc:sldMasterMk cId="1098712586" sldId="2147483708"/>
            <pc:sldLayoutMk cId="359621482" sldId="2147483718"/>
          </pc:sldLayoutMkLst>
        </pc:sldLayoutChg>
        <pc:sldLayoutChg chg="add del mod replId">
          <pc:chgData name="Torsten Danielsson - FORMAND" userId="S::formand@ddbu.dk::98d84ebb-8f82-43b5-a7cc-22150e247010" providerId="AD" clId="Web-{99764340-2F0A-724E-9ED1-B43313AF2471}" dt="2025-05-22T15:10:49.423" v="499"/>
          <pc:sldLayoutMkLst>
            <pc:docMk/>
            <pc:sldMasterMk cId="1098712586" sldId="2147483708"/>
            <pc:sldLayoutMk cId="2091343013" sldId="2147483719"/>
          </pc:sldLayoutMkLst>
        </pc:sldLayoutChg>
      </pc:sldMasterChg>
      <pc:sldMasterChg chg="add del addSldLayout delSldLayout modSldLayout">
        <pc:chgData name="Torsten Danielsson - FORMAND" userId="S::formand@ddbu.dk::98d84ebb-8f82-43b5-a7cc-22150e247010" providerId="AD" clId="Web-{99764340-2F0A-724E-9ED1-B43313AF2471}" dt="2025-05-22T15:10:56.751" v="500"/>
        <pc:sldMasterMkLst>
          <pc:docMk/>
          <pc:sldMasterMk cId="297707960" sldId="2147483720"/>
        </pc:sldMasterMkLst>
        <pc:sldLayoutChg chg="add del mod replId">
          <pc:chgData name="Torsten Danielsson - FORMAND" userId="S::formand@ddbu.dk::98d84ebb-8f82-43b5-a7cc-22150e247010" providerId="AD" clId="Web-{99764340-2F0A-724E-9ED1-B43313AF2471}" dt="2025-05-22T15:10:56.751" v="500"/>
          <pc:sldLayoutMkLst>
            <pc:docMk/>
            <pc:sldMasterMk cId="297707960" sldId="2147483720"/>
            <pc:sldLayoutMk cId="3393059854" sldId="2147483721"/>
          </pc:sldLayoutMkLst>
        </pc:sldLayoutChg>
        <pc:sldLayoutChg chg="add del mod replId">
          <pc:chgData name="Torsten Danielsson - FORMAND" userId="S::formand@ddbu.dk::98d84ebb-8f82-43b5-a7cc-22150e247010" providerId="AD" clId="Web-{99764340-2F0A-724E-9ED1-B43313AF2471}" dt="2025-05-22T15:10:56.751" v="500"/>
          <pc:sldLayoutMkLst>
            <pc:docMk/>
            <pc:sldMasterMk cId="297707960" sldId="2147483720"/>
            <pc:sldLayoutMk cId="1931614754" sldId="2147483722"/>
          </pc:sldLayoutMkLst>
        </pc:sldLayoutChg>
        <pc:sldLayoutChg chg="add del mod replId">
          <pc:chgData name="Torsten Danielsson - FORMAND" userId="S::formand@ddbu.dk::98d84ebb-8f82-43b5-a7cc-22150e247010" providerId="AD" clId="Web-{99764340-2F0A-724E-9ED1-B43313AF2471}" dt="2025-05-22T15:10:56.751" v="500"/>
          <pc:sldLayoutMkLst>
            <pc:docMk/>
            <pc:sldMasterMk cId="297707960" sldId="2147483720"/>
            <pc:sldLayoutMk cId="3467178192" sldId="2147483723"/>
          </pc:sldLayoutMkLst>
        </pc:sldLayoutChg>
        <pc:sldLayoutChg chg="add del mod replId">
          <pc:chgData name="Torsten Danielsson - FORMAND" userId="S::formand@ddbu.dk::98d84ebb-8f82-43b5-a7cc-22150e247010" providerId="AD" clId="Web-{99764340-2F0A-724E-9ED1-B43313AF2471}" dt="2025-05-22T15:10:56.751" v="500"/>
          <pc:sldLayoutMkLst>
            <pc:docMk/>
            <pc:sldMasterMk cId="297707960" sldId="2147483720"/>
            <pc:sldLayoutMk cId="1352775519" sldId="2147483724"/>
          </pc:sldLayoutMkLst>
        </pc:sldLayoutChg>
        <pc:sldLayoutChg chg="add del mod replId">
          <pc:chgData name="Torsten Danielsson - FORMAND" userId="S::formand@ddbu.dk::98d84ebb-8f82-43b5-a7cc-22150e247010" providerId="AD" clId="Web-{99764340-2F0A-724E-9ED1-B43313AF2471}" dt="2025-05-22T15:10:56.751" v="500"/>
          <pc:sldLayoutMkLst>
            <pc:docMk/>
            <pc:sldMasterMk cId="297707960" sldId="2147483720"/>
            <pc:sldLayoutMk cId="2490460215" sldId="2147483725"/>
          </pc:sldLayoutMkLst>
        </pc:sldLayoutChg>
        <pc:sldLayoutChg chg="add del mod replId">
          <pc:chgData name="Torsten Danielsson - FORMAND" userId="S::formand@ddbu.dk::98d84ebb-8f82-43b5-a7cc-22150e247010" providerId="AD" clId="Web-{99764340-2F0A-724E-9ED1-B43313AF2471}" dt="2025-05-22T15:10:56.751" v="500"/>
          <pc:sldLayoutMkLst>
            <pc:docMk/>
            <pc:sldMasterMk cId="297707960" sldId="2147483720"/>
            <pc:sldLayoutMk cId="2555476531" sldId="2147483726"/>
          </pc:sldLayoutMkLst>
        </pc:sldLayoutChg>
        <pc:sldLayoutChg chg="add del mod replId">
          <pc:chgData name="Torsten Danielsson - FORMAND" userId="S::formand@ddbu.dk::98d84ebb-8f82-43b5-a7cc-22150e247010" providerId="AD" clId="Web-{99764340-2F0A-724E-9ED1-B43313AF2471}" dt="2025-05-22T15:10:56.751" v="500"/>
          <pc:sldLayoutMkLst>
            <pc:docMk/>
            <pc:sldMasterMk cId="297707960" sldId="2147483720"/>
            <pc:sldLayoutMk cId="544750328" sldId="2147483727"/>
          </pc:sldLayoutMkLst>
        </pc:sldLayoutChg>
        <pc:sldLayoutChg chg="add del mod replId">
          <pc:chgData name="Torsten Danielsson - FORMAND" userId="S::formand@ddbu.dk::98d84ebb-8f82-43b5-a7cc-22150e247010" providerId="AD" clId="Web-{99764340-2F0A-724E-9ED1-B43313AF2471}" dt="2025-05-22T15:10:56.751" v="500"/>
          <pc:sldLayoutMkLst>
            <pc:docMk/>
            <pc:sldMasterMk cId="297707960" sldId="2147483720"/>
            <pc:sldLayoutMk cId="747205" sldId="2147483728"/>
          </pc:sldLayoutMkLst>
        </pc:sldLayoutChg>
        <pc:sldLayoutChg chg="add del mod replId">
          <pc:chgData name="Torsten Danielsson - FORMAND" userId="S::formand@ddbu.dk::98d84ebb-8f82-43b5-a7cc-22150e247010" providerId="AD" clId="Web-{99764340-2F0A-724E-9ED1-B43313AF2471}" dt="2025-05-22T15:10:56.751" v="500"/>
          <pc:sldLayoutMkLst>
            <pc:docMk/>
            <pc:sldMasterMk cId="297707960" sldId="2147483720"/>
            <pc:sldLayoutMk cId="3808243835" sldId="2147483729"/>
          </pc:sldLayoutMkLst>
        </pc:sldLayoutChg>
        <pc:sldLayoutChg chg="add del mod replId">
          <pc:chgData name="Torsten Danielsson - FORMAND" userId="S::formand@ddbu.dk::98d84ebb-8f82-43b5-a7cc-22150e247010" providerId="AD" clId="Web-{99764340-2F0A-724E-9ED1-B43313AF2471}" dt="2025-05-22T15:10:56.751" v="500"/>
          <pc:sldLayoutMkLst>
            <pc:docMk/>
            <pc:sldMasterMk cId="297707960" sldId="2147483720"/>
            <pc:sldLayoutMk cId="2452541395" sldId="2147483730"/>
          </pc:sldLayoutMkLst>
        </pc:sldLayoutChg>
        <pc:sldLayoutChg chg="add del mod replId">
          <pc:chgData name="Torsten Danielsson - FORMAND" userId="S::formand@ddbu.dk::98d84ebb-8f82-43b5-a7cc-22150e247010" providerId="AD" clId="Web-{99764340-2F0A-724E-9ED1-B43313AF2471}" dt="2025-05-22T15:10:56.751" v="500"/>
          <pc:sldLayoutMkLst>
            <pc:docMk/>
            <pc:sldMasterMk cId="297707960" sldId="2147483720"/>
            <pc:sldLayoutMk cId="830614745" sldId="2147483731"/>
          </pc:sldLayoutMkLst>
        </pc:sldLayoutChg>
      </pc:sldMasterChg>
      <pc:sldMasterChg chg="add del addSldLayout delSldLayout modSldLayout">
        <pc:chgData name="Torsten Danielsson - FORMAND" userId="S::formand@ddbu.dk::98d84ebb-8f82-43b5-a7cc-22150e247010" providerId="AD" clId="Web-{99764340-2F0A-724E-9ED1-B43313AF2471}" dt="2025-05-22T15:11:01.439" v="501"/>
        <pc:sldMasterMkLst>
          <pc:docMk/>
          <pc:sldMasterMk cId="3641670143" sldId="2147483732"/>
        </pc:sldMasterMkLst>
        <pc:sldLayoutChg chg="add del mod replId">
          <pc:chgData name="Torsten Danielsson - FORMAND" userId="S::formand@ddbu.dk::98d84ebb-8f82-43b5-a7cc-22150e247010" providerId="AD" clId="Web-{99764340-2F0A-724E-9ED1-B43313AF2471}" dt="2025-05-22T15:11:01.439" v="501"/>
          <pc:sldLayoutMkLst>
            <pc:docMk/>
            <pc:sldMasterMk cId="3641670143" sldId="2147483732"/>
            <pc:sldLayoutMk cId="2447239467" sldId="2147483733"/>
          </pc:sldLayoutMkLst>
        </pc:sldLayoutChg>
        <pc:sldLayoutChg chg="add del mod replId">
          <pc:chgData name="Torsten Danielsson - FORMAND" userId="S::formand@ddbu.dk::98d84ebb-8f82-43b5-a7cc-22150e247010" providerId="AD" clId="Web-{99764340-2F0A-724E-9ED1-B43313AF2471}" dt="2025-05-22T15:11:01.439" v="501"/>
          <pc:sldLayoutMkLst>
            <pc:docMk/>
            <pc:sldMasterMk cId="3641670143" sldId="2147483732"/>
            <pc:sldLayoutMk cId="1957668896" sldId="2147483734"/>
          </pc:sldLayoutMkLst>
        </pc:sldLayoutChg>
        <pc:sldLayoutChg chg="add del mod replId">
          <pc:chgData name="Torsten Danielsson - FORMAND" userId="S::formand@ddbu.dk::98d84ebb-8f82-43b5-a7cc-22150e247010" providerId="AD" clId="Web-{99764340-2F0A-724E-9ED1-B43313AF2471}" dt="2025-05-22T15:11:01.439" v="501"/>
          <pc:sldLayoutMkLst>
            <pc:docMk/>
            <pc:sldMasterMk cId="3641670143" sldId="2147483732"/>
            <pc:sldLayoutMk cId="1121251895" sldId="2147483735"/>
          </pc:sldLayoutMkLst>
        </pc:sldLayoutChg>
        <pc:sldLayoutChg chg="add del mod replId">
          <pc:chgData name="Torsten Danielsson - FORMAND" userId="S::formand@ddbu.dk::98d84ebb-8f82-43b5-a7cc-22150e247010" providerId="AD" clId="Web-{99764340-2F0A-724E-9ED1-B43313AF2471}" dt="2025-05-22T15:11:01.439" v="501"/>
          <pc:sldLayoutMkLst>
            <pc:docMk/>
            <pc:sldMasterMk cId="3641670143" sldId="2147483732"/>
            <pc:sldLayoutMk cId="2973722844" sldId="2147483736"/>
          </pc:sldLayoutMkLst>
        </pc:sldLayoutChg>
        <pc:sldLayoutChg chg="add del mod replId">
          <pc:chgData name="Torsten Danielsson - FORMAND" userId="S::formand@ddbu.dk::98d84ebb-8f82-43b5-a7cc-22150e247010" providerId="AD" clId="Web-{99764340-2F0A-724E-9ED1-B43313AF2471}" dt="2025-05-22T15:11:01.439" v="501"/>
          <pc:sldLayoutMkLst>
            <pc:docMk/>
            <pc:sldMasterMk cId="3641670143" sldId="2147483732"/>
            <pc:sldLayoutMk cId="1991597921" sldId="2147483737"/>
          </pc:sldLayoutMkLst>
        </pc:sldLayoutChg>
        <pc:sldLayoutChg chg="add del mod replId">
          <pc:chgData name="Torsten Danielsson - FORMAND" userId="S::formand@ddbu.dk::98d84ebb-8f82-43b5-a7cc-22150e247010" providerId="AD" clId="Web-{99764340-2F0A-724E-9ED1-B43313AF2471}" dt="2025-05-22T15:11:01.439" v="501"/>
          <pc:sldLayoutMkLst>
            <pc:docMk/>
            <pc:sldMasterMk cId="3641670143" sldId="2147483732"/>
            <pc:sldLayoutMk cId="375894459" sldId="2147483738"/>
          </pc:sldLayoutMkLst>
        </pc:sldLayoutChg>
        <pc:sldLayoutChg chg="add del mod replId">
          <pc:chgData name="Torsten Danielsson - FORMAND" userId="S::formand@ddbu.dk::98d84ebb-8f82-43b5-a7cc-22150e247010" providerId="AD" clId="Web-{99764340-2F0A-724E-9ED1-B43313AF2471}" dt="2025-05-22T15:11:01.439" v="501"/>
          <pc:sldLayoutMkLst>
            <pc:docMk/>
            <pc:sldMasterMk cId="3641670143" sldId="2147483732"/>
            <pc:sldLayoutMk cId="392103770" sldId="2147483739"/>
          </pc:sldLayoutMkLst>
        </pc:sldLayoutChg>
        <pc:sldLayoutChg chg="add del mod replId">
          <pc:chgData name="Torsten Danielsson - FORMAND" userId="S::formand@ddbu.dk::98d84ebb-8f82-43b5-a7cc-22150e247010" providerId="AD" clId="Web-{99764340-2F0A-724E-9ED1-B43313AF2471}" dt="2025-05-22T15:11:01.439" v="501"/>
          <pc:sldLayoutMkLst>
            <pc:docMk/>
            <pc:sldMasterMk cId="3641670143" sldId="2147483732"/>
            <pc:sldLayoutMk cId="792535856" sldId="2147483740"/>
          </pc:sldLayoutMkLst>
        </pc:sldLayoutChg>
        <pc:sldLayoutChg chg="add del mod replId">
          <pc:chgData name="Torsten Danielsson - FORMAND" userId="S::formand@ddbu.dk::98d84ebb-8f82-43b5-a7cc-22150e247010" providerId="AD" clId="Web-{99764340-2F0A-724E-9ED1-B43313AF2471}" dt="2025-05-22T15:11:01.439" v="501"/>
          <pc:sldLayoutMkLst>
            <pc:docMk/>
            <pc:sldMasterMk cId="3641670143" sldId="2147483732"/>
            <pc:sldLayoutMk cId="3256590563" sldId="2147483741"/>
          </pc:sldLayoutMkLst>
        </pc:sldLayoutChg>
        <pc:sldLayoutChg chg="add del mod replId">
          <pc:chgData name="Torsten Danielsson - FORMAND" userId="S::formand@ddbu.dk::98d84ebb-8f82-43b5-a7cc-22150e247010" providerId="AD" clId="Web-{99764340-2F0A-724E-9ED1-B43313AF2471}" dt="2025-05-22T15:11:01.439" v="501"/>
          <pc:sldLayoutMkLst>
            <pc:docMk/>
            <pc:sldMasterMk cId="3641670143" sldId="2147483732"/>
            <pc:sldLayoutMk cId="3583508061" sldId="2147483742"/>
          </pc:sldLayoutMkLst>
        </pc:sldLayoutChg>
        <pc:sldLayoutChg chg="add del mod replId">
          <pc:chgData name="Torsten Danielsson - FORMAND" userId="S::formand@ddbu.dk::98d84ebb-8f82-43b5-a7cc-22150e247010" providerId="AD" clId="Web-{99764340-2F0A-724E-9ED1-B43313AF2471}" dt="2025-05-22T15:11:01.439" v="501"/>
          <pc:sldLayoutMkLst>
            <pc:docMk/>
            <pc:sldMasterMk cId="3641670143" sldId="2147483732"/>
            <pc:sldLayoutMk cId="385132065" sldId="2147483743"/>
          </pc:sldLayoutMkLst>
        </pc:sldLayoutChg>
      </pc:sldMasterChg>
      <pc:sldMasterChg chg="add addSldLayout modSldLayout">
        <pc:chgData name="Torsten Danielsson - FORMAND" userId="S::formand@ddbu.dk::98d84ebb-8f82-43b5-a7cc-22150e247010" providerId="AD" clId="Web-{99764340-2F0A-724E-9ED1-B43313AF2471}" dt="2025-05-22T15:11:01.439" v="501"/>
        <pc:sldMasterMkLst>
          <pc:docMk/>
          <pc:sldMasterMk cId="1932833865" sldId="2147483744"/>
        </pc:sldMasterMkLst>
        <pc:sldLayoutChg chg="add mod replId">
          <pc:chgData name="Torsten Danielsson - FORMAND" userId="S::formand@ddbu.dk::98d84ebb-8f82-43b5-a7cc-22150e247010" providerId="AD" clId="Web-{99764340-2F0A-724E-9ED1-B43313AF2471}" dt="2025-05-22T15:11:01.439" v="501"/>
          <pc:sldLayoutMkLst>
            <pc:docMk/>
            <pc:sldMasterMk cId="1932833865" sldId="2147483744"/>
            <pc:sldLayoutMk cId="159921731" sldId="2147483745"/>
          </pc:sldLayoutMkLst>
        </pc:sldLayoutChg>
        <pc:sldLayoutChg chg="add mod replId">
          <pc:chgData name="Torsten Danielsson - FORMAND" userId="S::formand@ddbu.dk::98d84ebb-8f82-43b5-a7cc-22150e247010" providerId="AD" clId="Web-{99764340-2F0A-724E-9ED1-B43313AF2471}" dt="2025-05-22T15:11:01.439" v="501"/>
          <pc:sldLayoutMkLst>
            <pc:docMk/>
            <pc:sldMasterMk cId="1932833865" sldId="2147483744"/>
            <pc:sldLayoutMk cId="2833303834" sldId="2147483746"/>
          </pc:sldLayoutMkLst>
        </pc:sldLayoutChg>
        <pc:sldLayoutChg chg="add mod replId">
          <pc:chgData name="Torsten Danielsson - FORMAND" userId="S::formand@ddbu.dk::98d84ebb-8f82-43b5-a7cc-22150e247010" providerId="AD" clId="Web-{99764340-2F0A-724E-9ED1-B43313AF2471}" dt="2025-05-22T15:11:01.439" v="501"/>
          <pc:sldLayoutMkLst>
            <pc:docMk/>
            <pc:sldMasterMk cId="1932833865" sldId="2147483744"/>
            <pc:sldLayoutMk cId="1833055112" sldId="2147483747"/>
          </pc:sldLayoutMkLst>
        </pc:sldLayoutChg>
        <pc:sldLayoutChg chg="add mod replId">
          <pc:chgData name="Torsten Danielsson - FORMAND" userId="S::formand@ddbu.dk::98d84ebb-8f82-43b5-a7cc-22150e247010" providerId="AD" clId="Web-{99764340-2F0A-724E-9ED1-B43313AF2471}" dt="2025-05-22T15:11:01.439" v="501"/>
          <pc:sldLayoutMkLst>
            <pc:docMk/>
            <pc:sldMasterMk cId="1932833865" sldId="2147483744"/>
            <pc:sldLayoutMk cId="1336809284" sldId="2147483748"/>
          </pc:sldLayoutMkLst>
        </pc:sldLayoutChg>
        <pc:sldLayoutChg chg="add mod replId">
          <pc:chgData name="Torsten Danielsson - FORMAND" userId="S::formand@ddbu.dk::98d84ebb-8f82-43b5-a7cc-22150e247010" providerId="AD" clId="Web-{99764340-2F0A-724E-9ED1-B43313AF2471}" dt="2025-05-22T15:11:01.439" v="501"/>
          <pc:sldLayoutMkLst>
            <pc:docMk/>
            <pc:sldMasterMk cId="1932833865" sldId="2147483744"/>
            <pc:sldLayoutMk cId="4071294437" sldId="2147483749"/>
          </pc:sldLayoutMkLst>
        </pc:sldLayoutChg>
        <pc:sldLayoutChg chg="add mod replId">
          <pc:chgData name="Torsten Danielsson - FORMAND" userId="S::formand@ddbu.dk::98d84ebb-8f82-43b5-a7cc-22150e247010" providerId="AD" clId="Web-{99764340-2F0A-724E-9ED1-B43313AF2471}" dt="2025-05-22T15:11:01.439" v="501"/>
          <pc:sldLayoutMkLst>
            <pc:docMk/>
            <pc:sldMasterMk cId="1932833865" sldId="2147483744"/>
            <pc:sldLayoutMk cId="1649823781" sldId="2147483750"/>
          </pc:sldLayoutMkLst>
        </pc:sldLayoutChg>
        <pc:sldLayoutChg chg="add mod replId">
          <pc:chgData name="Torsten Danielsson - FORMAND" userId="S::formand@ddbu.dk::98d84ebb-8f82-43b5-a7cc-22150e247010" providerId="AD" clId="Web-{99764340-2F0A-724E-9ED1-B43313AF2471}" dt="2025-05-22T15:11:01.439" v="501"/>
          <pc:sldLayoutMkLst>
            <pc:docMk/>
            <pc:sldMasterMk cId="1932833865" sldId="2147483744"/>
            <pc:sldLayoutMk cId="1503092594" sldId="2147483751"/>
          </pc:sldLayoutMkLst>
        </pc:sldLayoutChg>
        <pc:sldLayoutChg chg="add mod replId">
          <pc:chgData name="Torsten Danielsson - FORMAND" userId="S::formand@ddbu.dk::98d84ebb-8f82-43b5-a7cc-22150e247010" providerId="AD" clId="Web-{99764340-2F0A-724E-9ED1-B43313AF2471}" dt="2025-05-22T15:11:01.439" v="501"/>
          <pc:sldLayoutMkLst>
            <pc:docMk/>
            <pc:sldMasterMk cId="1932833865" sldId="2147483744"/>
            <pc:sldLayoutMk cId="505365519" sldId="2147483752"/>
          </pc:sldLayoutMkLst>
        </pc:sldLayoutChg>
        <pc:sldLayoutChg chg="add mod replId">
          <pc:chgData name="Torsten Danielsson - FORMAND" userId="S::formand@ddbu.dk::98d84ebb-8f82-43b5-a7cc-22150e247010" providerId="AD" clId="Web-{99764340-2F0A-724E-9ED1-B43313AF2471}" dt="2025-05-22T15:11:01.439" v="501"/>
          <pc:sldLayoutMkLst>
            <pc:docMk/>
            <pc:sldMasterMk cId="1932833865" sldId="2147483744"/>
            <pc:sldLayoutMk cId="3838270017" sldId="2147483753"/>
          </pc:sldLayoutMkLst>
        </pc:sldLayoutChg>
        <pc:sldLayoutChg chg="add mod replId">
          <pc:chgData name="Torsten Danielsson - FORMAND" userId="S::formand@ddbu.dk::98d84ebb-8f82-43b5-a7cc-22150e247010" providerId="AD" clId="Web-{99764340-2F0A-724E-9ED1-B43313AF2471}" dt="2025-05-22T15:11:01.439" v="501"/>
          <pc:sldLayoutMkLst>
            <pc:docMk/>
            <pc:sldMasterMk cId="1932833865" sldId="2147483744"/>
            <pc:sldLayoutMk cId="1175072301" sldId="2147483754"/>
          </pc:sldLayoutMkLst>
        </pc:sldLayoutChg>
        <pc:sldLayoutChg chg="add mod replId">
          <pc:chgData name="Torsten Danielsson - FORMAND" userId="S::formand@ddbu.dk::98d84ebb-8f82-43b5-a7cc-22150e247010" providerId="AD" clId="Web-{99764340-2F0A-724E-9ED1-B43313AF2471}" dt="2025-05-22T15:11:01.439" v="501"/>
          <pc:sldLayoutMkLst>
            <pc:docMk/>
            <pc:sldMasterMk cId="1932833865" sldId="2147483744"/>
            <pc:sldLayoutMk cId="328406316" sldId="2147483755"/>
          </pc:sldLayoutMkLst>
        </pc:sldLayoutChg>
      </pc:sldMasterChg>
    </pc:docChg>
  </pc:docChgLst>
  <pc:docChgLst>
    <pc:chgData name="Torsten Danielsson" userId="S::torsten@ddbu.dk::add6ff8c-6fa1-445e-8964-2314df40e8b8" providerId="AD" clId="Web-{2B75BB08-3CA1-AC92-FBF9-261127747DD5}"/>
    <pc:docChg chg="modSld">
      <pc:chgData name="Torsten Danielsson" userId="S::torsten@ddbu.dk::add6ff8c-6fa1-445e-8964-2314df40e8b8" providerId="AD" clId="Web-{2B75BB08-3CA1-AC92-FBF9-261127747DD5}" dt="2025-05-20T10:11:21.572" v="1"/>
      <pc:docMkLst>
        <pc:docMk/>
      </pc:docMkLst>
      <pc:sldChg chg="addSp delSp modSp">
        <pc:chgData name="Torsten Danielsson" userId="S::torsten@ddbu.dk::add6ff8c-6fa1-445e-8964-2314df40e8b8" providerId="AD" clId="Web-{2B75BB08-3CA1-AC92-FBF9-261127747DD5}" dt="2025-05-20T10:11:21.572" v="1"/>
        <pc:sldMkLst>
          <pc:docMk/>
          <pc:sldMk cId="3602870490" sldId="258"/>
        </pc:sldMkLst>
        <pc:spChg chg="del">
          <ac:chgData name="Torsten Danielsson" userId="S::torsten@ddbu.dk::add6ff8c-6fa1-445e-8964-2314df40e8b8" providerId="AD" clId="Web-{2B75BB08-3CA1-AC92-FBF9-261127747DD5}" dt="2025-05-20T10:11:04.930" v="0"/>
          <ac:spMkLst>
            <pc:docMk/>
            <pc:sldMk cId="3602870490" sldId="258"/>
            <ac:spMk id="3" creationId="{F6005FD9-C07A-4850-26C5-30B14C098460}"/>
          </ac:spMkLst>
        </pc:spChg>
        <pc:spChg chg="add mod">
          <ac:chgData name="Torsten Danielsson" userId="S::torsten@ddbu.dk::add6ff8c-6fa1-445e-8964-2314df40e8b8" providerId="AD" clId="Web-{2B75BB08-3CA1-AC92-FBF9-261127747DD5}" dt="2025-05-20T10:11:21.572" v="1"/>
          <ac:spMkLst>
            <pc:docMk/>
            <pc:sldMk cId="3602870490" sldId="258"/>
            <ac:spMk id="7" creationId="{7D94D352-6961-AD0E-FDA5-E22563E16EC3}"/>
          </ac:spMkLst>
        </pc:spChg>
        <pc:graphicFrameChg chg="add del mod ord modGraphic">
          <ac:chgData name="Torsten Danielsson" userId="S::torsten@ddbu.dk::add6ff8c-6fa1-445e-8964-2314df40e8b8" providerId="AD" clId="Web-{2B75BB08-3CA1-AC92-FBF9-261127747DD5}" dt="2025-05-20T10:11:21.572" v="1"/>
          <ac:graphicFrameMkLst>
            <pc:docMk/>
            <pc:sldMk cId="3602870490" sldId="258"/>
            <ac:graphicFrameMk id="5" creationId="{1E45A9A8-29B9-6E22-A5C5-2CCF11762EEF}"/>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04406-9FC5-ACFE-893D-D4EADEB1A89D}"/>
              </a:ext>
            </a:extLst>
          </p:cNvPr>
          <p:cNvSpPr>
            <a:spLocks noGrp="1"/>
          </p:cNvSpPr>
          <p:nvPr>
            <p:ph type="ctrTitle"/>
          </p:nvPr>
        </p:nvSpPr>
        <p:spPr>
          <a:xfrm>
            <a:off x="308388" y="745440"/>
            <a:ext cx="8132227" cy="3559859"/>
          </a:xfrm>
        </p:spPr>
        <p:txBody>
          <a:bodyPr anchor="t">
            <a:normAutofit/>
          </a:bodyPr>
          <a:lstStyle>
            <a:lvl1pPr algn="l">
              <a:defRPr sz="5400"/>
            </a:lvl1pPr>
          </a:lstStyle>
          <a:p>
            <a:r>
              <a:rPr lang="en-US"/>
              <a:t>Click to edit Master title style</a:t>
            </a:r>
          </a:p>
        </p:txBody>
      </p:sp>
      <p:sp>
        <p:nvSpPr>
          <p:cNvPr id="3" name="Subtitle 2">
            <a:extLst>
              <a:ext uri="{FF2B5EF4-FFF2-40B4-BE49-F238E27FC236}">
                <a16:creationId xmlns:a16="http://schemas.microsoft.com/office/drawing/2014/main" id="{BC0AF19C-C14B-F137-2DE9-1992459045F5}"/>
              </a:ext>
            </a:extLst>
          </p:cNvPr>
          <p:cNvSpPr>
            <a:spLocks noGrp="1"/>
          </p:cNvSpPr>
          <p:nvPr>
            <p:ph type="subTitle" idx="1"/>
          </p:nvPr>
        </p:nvSpPr>
        <p:spPr>
          <a:xfrm>
            <a:off x="317308" y="4669316"/>
            <a:ext cx="8132227" cy="135048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AC6A999-B8D4-1774-9F1B-9F9FE1B3BFA6}"/>
              </a:ext>
            </a:extLst>
          </p:cNvPr>
          <p:cNvSpPr>
            <a:spLocks noGrp="1"/>
          </p:cNvSpPr>
          <p:nvPr>
            <p:ph type="dt" sz="half" idx="10"/>
          </p:nvPr>
        </p:nvSpPr>
        <p:spPr/>
        <p:txBody>
          <a:bodyPr/>
          <a:lstStyle/>
          <a:p>
            <a:fld id="{F2EE3B7B-C7B5-42CF-90CF-67B3D21B2314}" type="datetimeFigureOut">
              <a:rPr lang="en-US" dirty="0"/>
              <a:t>5/29/2025</a:t>
            </a:fld>
            <a:endParaRPr lang="en-US"/>
          </a:p>
        </p:txBody>
      </p:sp>
      <p:sp>
        <p:nvSpPr>
          <p:cNvPr id="5" name="Footer Placeholder 4">
            <a:extLst>
              <a:ext uri="{FF2B5EF4-FFF2-40B4-BE49-F238E27FC236}">
                <a16:creationId xmlns:a16="http://schemas.microsoft.com/office/drawing/2014/main" id="{61165D5D-2AE2-6F91-D1EB-6DD8FC3CE64C}"/>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BF0029E4-3A4E-970A-17A8-1E17D37D1F2B}"/>
              </a:ext>
            </a:extLst>
          </p:cNvPr>
          <p:cNvSpPr>
            <a:spLocks noGrp="1"/>
          </p:cNvSpPr>
          <p:nvPr>
            <p:ph type="sldNum" sz="quarter" idx="12"/>
          </p:nvPr>
        </p:nvSpPr>
        <p:spPr/>
        <p:txBody>
          <a:bodyPr/>
          <a:lstStyle/>
          <a:p>
            <a:fld id="{6E91CC32-6A6B-4E2E-BBA1-6864F305DA26}" type="slidenum">
              <a:rPr lang="en-US" dirty="0"/>
              <a:t>‹#›</a:t>
            </a:fld>
            <a:endParaRPr lang="en-US"/>
          </a:p>
        </p:txBody>
      </p:sp>
    </p:spTree>
    <p:extLst>
      <p:ext uri="{BB962C8B-B14F-4D97-AF65-F5344CB8AC3E}">
        <p14:creationId xmlns:p14="http://schemas.microsoft.com/office/powerpoint/2010/main" val="159921731"/>
      </p:ext>
    </p:extLst>
  </p:cSld>
  <p:clrMapOvr>
    <a:masterClrMapping/>
  </p:clrMapOvr>
  <p:extLst>
    <p:ext uri="{DCECCB84-F9BA-43D5-87BE-67443E8EF086}">
      <p15:sldGuideLst xmlns:p15="http://schemas.microsoft.com/office/powerpoint/2012/main">
        <p15:guide id="5" orient="horz" pos="2160">
          <p15:clr>
            <a:srgbClr val="FBAE40"/>
          </p15:clr>
        </p15:guide>
        <p15:guide id="6"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CDEBC-9F49-FA9D-D13C-DB380A6281E2}"/>
              </a:ext>
            </a:extLst>
          </p:cNvPr>
          <p:cNvSpPr>
            <a:spLocks noGrp="1"/>
          </p:cNvSpPr>
          <p:nvPr>
            <p:ph type="title"/>
          </p:nvPr>
        </p:nvSpPr>
        <p:spPr>
          <a:xfrm>
            <a:off x="308387" y="757451"/>
            <a:ext cx="10875953" cy="1214650"/>
          </a:xfrm>
        </p:spPr>
        <p:txBody>
          <a:bodyPr anchor="t"/>
          <a:lstStyle/>
          <a:p>
            <a:r>
              <a:rPr lang="en-US"/>
              <a:t>Click to edit Master title style</a:t>
            </a:r>
          </a:p>
        </p:txBody>
      </p:sp>
      <p:sp>
        <p:nvSpPr>
          <p:cNvPr id="3" name="Vertical Text Placeholder 2">
            <a:extLst>
              <a:ext uri="{FF2B5EF4-FFF2-40B4-BE49-F238E27FC236}">
                <a16:creationId xmlns:a16="http://schemas.microsoft.com/office/drawing/2014/main" id="{BA00CB13-23E6-D711-450C-A85A0CB99576}"/>
              </a:ext>
            </a:extLst>
          </p:cNvPr>
          <p:cNvSpPr>
            <a:spLocks noGrp="1"/>
          </p:cNvSpPr>
          <p:nvPr>
            <p:ph type="body" orient="vert" idx="1"/>
          </p:nvPr>
        </p:nvSpPr>
        <p:spPr>
          <a:xfrm>
            <a:off x="335467" y="1972101"/>
            <a:ext cx="10848873" cy="40476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89BB7B-5C14-76DB-FEA8-3DBC09A96516}"/>
              </a:ext>
            </a:extLst>
          </p:cNvPr>
          <p:cNvSpPr>
            <a:spLocks noGrp="1"/>
          </p:cNvSpPr>
          <p:nvPr>
            <p:ph type="dt" sz="half" idx="10"/>
          </p:nvPr>
        </p:nvSpPr>
        <p:spPr/>
        <p:txBody>
          <a:bodyPr/>
          <a:lstStyle/>
          <a:p>
            <a:fld id="{6BAD9902-F134-45BD-ABD2-80C28059B090}" type="datetimeFigureOut">
              <a:rPr lang="en-US" dirty="0"/>
              <a:t>5/29/2025</a:t>
            </a:fld>
            <a:endParaRPr lang="en-US"/>
          </a:p>
        </p:txBody>
      </p:sp>
      <p:sp>
        <p:nvSpPr>
          <p:cNvPr id="5" name="Footer Placeholder 4">
            <a:extLst>
              <a:ext uri="{FF2B5EF4-FFF2-40B4-BE49-F238E27FC236}">
                <a16:creationId xmlns:a16="http://schemas.microsoft.com/office/drawing/2014/main" id="{48BC13CC-29B3-9FDC-C746-D5D65CC2A5D3}"/>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9AB52A12-895F-E9BE-5289-4E0411BD3F4B}"/>
              </a:ext>
            </a:extLst>
          </p:cNvPr>
          <p:cNvSpPr>
            <a:spLocks noGrp="1"/>
          </p:cNvSpPr>
          <p:nvPr>
            <p:ph type="sldNum" sz="quarter" idx="12"/>
          </p:nvPr>
        </p:nvSpPr>
        <p:spPr/>
        <p:txBody>
          <a:bodyPr/>
          <a:lstStyle/>
          <a:p>
            <a:fld id="{6E91CC32-6A6B-4E2E-BBA1-6864F305DA26}" type="slidenum">
              <a:rPr lang="en-US" dirty="0"/>
              <a:t>‹#›</a:t>
            </a:fld>
            <a:endParaRPr lang="en-US"/>
          </a:p>
        </p:txBody>
      </p:sp>
    </p:spTree>
    <p:extLst>
      <p:ext uri="{BB962C8B-B14F-4D97-AF65-F5344CB8AC3E}">
        <p14:creationId xmlns:p14="http://schemas.microsoft.com/office/powerpoint/2010/main" val="1175072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A17614-2270-537D-8B09-6CB65016AD8F}"/>
              </a:ext>
            </a:extLst>
          </p:cNvPr>
          <p:cNvSpPr>
            <a:spLocks noGrp="1"/>
          </p:cNvSpPr>
          <p:nvPr>
            <p:ph type="title" orient="vert"/>
          </p:nvPr>
        </p:nvSpPr>
        <p:spPr>
          <a:xfrm>
            <a:off x="9359496" y="755981"/>
            <a:ext cx="2277552" cy="533836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0BC98B5-885C-CBB1-A858-76F65F7D28BD}"/>
              </a:ext>
            </a:extLst>
          </p:cNvPr>
          <p:cNvSpPr>
            <a:spLocks noGrp="1"/>
          </p:cNvSpPr>
          <p:nvPr>
            <p:ph type="body" orient="vert" idx="1"/>
          </p:nvPr>
        </p:nvSpPr>
        <p:spPr>
          <a:xfrm>
            <a:off x="838199" y="755981"/>
            <a:ext cx="8230086" cy="533836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E5DAFE-6A83-FB7D-72DF-232EFE20424E}"/>
              </a:ext>
            </a:extLst>
          </p:cNvPr>
          <p:cNvSpPr>
            <a:spLocks noGrp="1"/>
          </p:cNvSpPr>
          <p:nvPr>
            <p:ph type="dt" sz="half" idx="10"/>
          </p:nvPr>
        </p:nvSpPr>
        <p:spPr/>
        <p:txBody>
          <a:bodyPr/>
          <a:lstStyle/>
          <a:p>
            <a:fld id="{C2B04DB0-379A-41B7-9B29-7F42F0D571D5}" type="datetimeFigureOut">
              <a:rPr lang="en-US" dirty="0"/>
              <a:t>5/29/2025</a:t>
            </a:fld>
            <a:endParaRPr lang="en-US"/>
          </a:p>
        </p:txBody>
      </p:sp>
      <p:sp>
        <p:nvSpPr>
          <p:cNvPr id="5" name="Footer Placeholder 4">
            <a:extLst>
              <a:ext uri="{FF2B5EF4-FFF2-40B4-BE49-F238E27FC236}">
                <a16:creationId xmlns:a16="http://schemas.microsoft.com/office/drawing/2014/main" id="{43B41CCF-A3CD-506E-3AAE-CAEFA8C1BB12}"/>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7420DD9D-25C2-0EDF-A6F4-71946D57B3CD}"/>
              </a:ext>
            </a:extLst>
          </p:cNvPr>
          <p:cNvSpPr>
            <a:spLocks noGrp="1"/>
          </p:cNvSpPr>
          <p:nvPr>
            <p:ph type="sldNum" sz="quarter" idx="12"/>
          </p:nvPr>
        </p:nvSpPr>
        <p:spPr/>
        <p:txBody>
          <a:bodyPr/>
          <a:lstStyle/>
          <a:p>
            <a:fld id="{6E91CC32-6A6B-4E2E-BBA1-6864F305DA26}" type="slidenum">
              <a:rPr lang="en-US" dirty="0"/>
              <a:t>‹#›</a:t>
            </a:fld>
            <a:endParaRPr lang="en-US"/>
          </a:p>
        </p:txBody>
      </p:sp>
    </p:spTree>
    <p:extLst>
      <p:ext uri="{BB962C8B-B14F-4D97-AF65-F5344CB8AC3E}">
        <p14:creationId xmlns:p14="http://schemas.microsoft.com/office/powerpoint/2010/main" val="328406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5D22A-1F6D-0DE5-E04A-DC466353DA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4ADD6F-7C93-3CD3-AC8D-28A78787CB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706E74-14FC-84D9-4B41-7D9FB0D573C4}"/>
              </a:ext>
            </a:extLst>
          </p:cNvPr>
          <p:cNvSpPr>
            <a:spLocks noGrp="1"/>
          </p:cNvSpPr>
          <p:nvPr>
            <p:ph type="dt" sz="half" idx="10"/>
          </p:nvPr>
        </p:nvSpPr>
        <p:spPr/>
        <p:txBody>
          <a:bodyPr/>
          <a:lstStyle/>
          <a:p>
            <a:fld id="{0F996519-E62D-4F8C-AE1E-36928EC7D15C}" type="datetimeFigureOut">
              <a:rPr lang="en-US" dirty="0"/>
              <a:t>5/29/2025</a:t>
            </a:fld>
            <a:endParaRPr lang="en-US"/>
          </a:p>
        </p:txBody>
      </p:sp>
      <p:sp>
        <p:nvSpPr>
          <p:cNvPr id="5" name="Footer Placeholder 4">
            <a:extLst>
              <a:ext uri="{FF2B5EF4-FFF2-40B4-BE49-F238E27FC236}">
                <a16:creationId xmlns:a16="http://schemas.microsoft.com/office/drawing/2014/main" id="{1F35A7DC-6292-6181-949E-F8BC3FA11BA6}"/>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1050F5C6-EADC-E072-B19B-49BB11DF0309}"/>
              </a:ext>
            </a:extLst>
          </p:cNvPr>
          <p:cNvSpPr>
            <a:spLocks noGrp="1"/>
          </p:cNvSpPr>
          <p:nvPr>
            <p:ph type="sldNum" sz="quarter" idx="12"/>
          </p:nvPr>
        </p:nvSpPr>
        <p:spPr/>
        <p:txBody>
          <a:bodyPr/>
          <a:lstStyle/>
          <a:p>
            <a:fld id="{6E91CC32-6A6B-4E2E-BBA1-6864F305DA26}" type="slidenum">
              <a:rPr lang="en-US" dirty="0"/>
              <a:t>‹#›</a:t>
            </a:fld>
            <a:endParaRPr lang="en-US"/>
          </a:p>
        </p:txBody>
      </p:sp>
    </p:spTree>
    <p:extLst>
      <p:ext uri="{BB962C8B-B14F-4D97-AF65-F5344CB8AC3E}">
        <p14:creationId xmlns:p14="http://schemas.microsoft.com/office/powerpoint/2010/main" val="283330383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B2054-1AE7-534F-0CFE-1F0628A09FC1}"/>
              </a:ext>
            </a:extLst>
          </p:cNvPr>
          <p:cNvSpPr>
            <a:spLocks noGrp="1"/>
          </p:cNvSpPr>
          <p:nvPr>
            <p:ph type="title"/>
          </p:nvPr>
        </p:nvSpPr>
        <p:spPr>
          <a:xfrm>
            <a:off x="340138" y="2243708"/>
            <a:ext cx="9156288" cy="3776091"/>
          </a:xfrm>
        </p:spPr>
        <p:txBody>
          <a:bodyPr anchor="b">
            <a:normAutofit/>
          </a:bodyPr>
          <a:lstStyle>
            <a:lvl1pPr>
              <a:defRPr sz="6600"/>
            </a:lvl1pPr>
          </a:lstStyle>
          <a:p>
            <a:r>
              <a:rPr lang="en-US"/>
              <a:t>Click to edit Master title style</a:t>
            </a:r>
          </a:p>
        </p:txBody>
      </p:sp>
      <p:sp>
        <p:nvSpPr>
          <p:cNvPr id="3" name="Text Placeholder 2">
            <a:extLst>
              <a:ext uri="{FF2B5EF4-FFF2-40B4-BE49-F238E27FC236}">
                <a16:creationId xmlns:a16="http://schemas.microsoft.com/office/drawing/2014/main" id="{3988EC2A-45C7-131C-0F4A-56E62EB029C2}"/>
              </a:ext>
            </a:extLst>
          </p:cNvPr>
          <p:cNvSpPr>
            <a:spLocks noGrp="1"/>
          </p:cNvSpPr>
          <p:nvPr>
            <p:ph type="body" idx="1"/>
          </p:nvPr>
        </p:nvSpPr>
        <p:spPr>
          <a:xfrm>
            <a:off x="340137" y="838201"/>
            <a:ext cx="9156289" cy="1405508"/>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C75A323-2679-E978-8856-2FEBE8F5AE45}"/>
              </a:ext>
            </a:extLst>
          </p:cNvPr>
          <p:cNvSpPr>
            <a:spLocks noGrp="1"/>
          </p:cNvSpPr>
          <p:nvPr>
            <p:ph type="dt" sz="half" idx="10"/>
          </p:nvPr>
        </p:nvSpPr>
        <p:spPr/>
        <p:txBody>
          <a:bodyPr/>
          <a:lstStyle/>
          <a:p>
            <a:fld id="{6477AEB6-FCE1-4CD5-923B-84E54F1460D5}" type="datetimeFigureOut">
              <a:rPr lang="en-US" dirty="0"/>
              <a:t>5/29/2025</a:t>
            </a:fld>
            <a:endParaRPr lang="en-US"/>
          </a:p>
        </p:txBody>
      </p:sp>
      <p:sp>
        <p:nvSpPr>
          <p:cNvPr id="5" name="Footer Placeholder 4">
            <a:extLst>
              <a:ext uri="{FF2B5EF4-FFF2-40B4-BE49-F238E27FC236}">
                <a16:creationId xmlns:a16="http://schemas.microsoft.com/office/drawing/2014/main" id="{2C971DC2-625E-0477-BF8C-F3CDDCE4B11E}"/>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8EF1A644-D449-E464-C2DF-F045A51899D0}"/>
              </a:ext>
            </a:extLst>
          </p:cNvPr>
          <p:cNvSpPr>
            <a:spLocks noGrp="1"/>
          </p:cNvSpPr>
          <p:nvPr>
            <p:ph type="sldNum" sz="quarter" idx="12"/>
          </p:nvPr>
        </p:nvSpPr>
        <p:spPr/>
        <p:txBody>
          <a:bodyPr/>
          <a:lstStyle/>
          <a:p>
            <a:fld id="{6E91CC32-6A6B-4E2E-BBA1-6864F305DA26}" type="slidenum">
              <a:rPr lang="en-US" dirty="0"/>
              <a:t>‹#›</a:t>
            </a:fld>
            <a:endParaRPr lang="en-US"/>
          </a:p>
        </p:txBody>
      </p:sp>
    </p:spTree>
    <p:extLst>
      <p:ext uri="{BB962C8B-B14F-4D97-AF65-F5344CB8AC3E}">
        <p14:creationId xmlns:p14="http://schemas.microsoft.com/office/powerpoint/2010/main" val="1833055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12719-44A3-3EE8-D757-F0E0F9632AEC}"/>
              </a:ext>
            </a:extLst>
          </p:cNvPr>
          <p:cNvSpPr>
            <a:spLocks noGrp="1"/>
          </p:cNvSpPr>
          <p:nvPr>
            <p:ph type="title"/>
          </p:nvPr>
        </p:nvSpPr>
        <p:spPr>
          <a:xfrm>
            <a:off x="303197" y="750627"/>
            <a:ext cx="10846556" cy="1304150"/>
          </a:xfrm>
        </p:spPr>
        <p:txBody>
          <a:bodyPr anchor="t"/>
          <a:lstStyle/>
          <a:p>
            <a:r>
              <a:rPr lang="en-US"/>
              <a:t>Click to edit Master title style</a:t>
            </a:r>
          </a:p>
        </p:txBody>
      </p:sp>
      <p:sp>
        <p:nvSpPr>
          <p:cNvPr id="3" name="Content Placeholder 2">
            <a:extLst>
              <a:ext uri="{FF2B5EF4-FFF2-40B4-BE49-F238E27FC236}">
                <a16:creationId xmlns:a16="http://schemas.microsoft.com/office/drawing/2014/main" id="{40440DC2-69F2-A056-508C-F5138E71FCA2}"/>
              </a:ext>
            </a:extLst>
          </p:cNvPr>
          <p:cNvSpPr>
            <a:spLocks noGrp="1"/>
          </p:cNvSpPr>
          <p:nvPr>
            <p:ph sz="half" idx="1"/>
          </p:nvPr>
        </p:nvSpPr>
        <p:spPr>
          <a:xfrm>
            <a:off x="1056961" y="2075250"/>
            <a:ext cx="4571288" cy="4101492"/>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A2243E-0673-54F2-5B38-DF5D2C7367F4}"/>
              </a:ext>
            </a:extLst>
          </p:cNvPr>
          <p:cNvSpPr>
            <a:spLocks noGrp="1"/>
          </p:cNvSpPr>
          <p:nvPr>
            <p:ph sz="half" idx="2"/>
          </p:nvPr>
        </p:nvSpPr>
        <p:spPr>
          <a:xfrm>
            <a:off x="6379560" y="2075250"/>
            <a:ext cx="4770191" cy="4101492"/>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E946B7D-7BAF-8DE9-FB5A-282908B03106}"/>
              </a:ext>
            </a:extLst>
          </p:cNvPr>
          <p:cNvSpPr>
            <a:spLocks noGrp="1"/>
          </p:cNvSpPr>
          <p:nvPr>
            <p:ph type="dt" sz="half" idx="10"/>
          </p:nvPr>
        </p:nvSpPr>
        <p:spPr/>
        <p:txBody>
          <a:bodyPr/>
          <a:lstStyle/>
          <a:p>
            <a:fld id="{96374C2F-71A1-43C9-B2F6-A4FAC8157F1A}" type="datetimeFigureOut">
              <a:rPr lang="en-US" dirty="0"/>
              <a:t>5/29/2025</a:t>
            </a:fld>
            <a:endParaRPr lang="en-US"/>
          </a:p>
        </p:txBody>
      </p:sp>
      <p:sp>
        <p:nvSpPr>
          <p:cNvPr id="6" name="Footer Placeholder 5">
            <a:extLst>
              <a:ext uri="{FF2B5EF4-FFF2-40B4-BE49-F238E27FC236}">
                <a16:creationId xmlns:a16="http://schemas.microsoft.com/office/drawing/2014/main" id="{0AF99017-BDD7-56C7-43AE-4B86AC78194A}"/>
              </a:ext>
            </a:extLst>
          </p:cNvPr>
          <p:cNvSpPr>
            <a:spLocks noGrp="1"/>
          </p:cNvSpPr>
          <p:nvPr>
            <p:ph type="ftr" sz="quarter" idx="11"/>
          </p:nvPr>
        </p:nvSpPr>
        <p:spPr/>
        <p:txBody>
          <a:bodyPr/>
          <a:lstStyle/>
          <a:p>
            <a:r>
              <a:rPr lang="en-US"/>
              <a:t>
              </a:t>
            </a:r>
          </a:p>
        </p:txBody>
      </p:sp>
      <p:sp>
        <p:nvSpPr>
          <p:cNvPr id="7" name="Slide Number Placeholder 6">
            <a:extLst>
              <a:ext uri="{FF2B5EF4-FFF2-40B4-BE49-F238E27FC236}">
                <a16:creationId xmlns:a16="http://schemas.microsoft.com/office/drawing/2014/main" id="{CF6E7D63-14BF-E333-B350-75DA58E281CF}"/>
              </a:ext>
            </a:extLst>
          </p:cNvPr>
          <p:cNvSpPr>
            <a:spLocks noGrp="1"/>
          </p:cNvSpPr>
          <p:nvPr>
            <p:ph type="sldNum" sz="quarter" idx="12"/>
          </p:nvPr>
        </p:nvSpPr>
        <p:spPr/>
        <p:txBody>
          <a:bodyPr/>
          <a:lstStyle/>
          <a:p>
            <a:fld id="{6E91CC32-6A6B-4E2E-BBA1-6864F305DA26}" type="slidenum">
              <a:rPr lang="en-US" dirty="0"/>
              <a:t>‹#›</a:t>
            </a:fld>
            <a:endParaRPr lang="en-US"/>
          </a:p>
        </p:txBody>
      </p:sp>
    </p:spTree>
    <p:extLst>
      <p:ext uri="{BB962C8B-B14F-4D97-AF65-F5344CB8AC3E}">
        <p14:creationId xmlns:p14="http://schemas.microsoft.com/office/powerpoint/2010/main" val="1336809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C7F72-3970-859F-C268-E9940EF2D0E4}"/>
              </a:ext>
            </a:extLst>
          </p:cNvPr>
          <p:cNvSpPr>
            <a:spLocks noGrp="1"/>
          </p:cNvSpPr>
          <p:nvPr>
            <p:ph type="title"/>
          </p:nvPr>
        </p:nvSpPr>
        <p:spPr>
          <a:xfrm>
            <a:off x="305649" y="743803"/>
            <a:ext cx="10764271" cy="1025362"/>
          </a:xfrm>
        </p:spPr>
        <p:txBody>
          <a:bodyPr anchor="t"/>
          <a:lstStyle/>
          <a:p>
            <a:r>
              <a:rPr lang="en-US"/>
              <a:t>Click to edit Master title style</a:t>
            </a:r>
          </a:p>
        </p:txBody>
      </p:sp>
      <p:sp>
        <p:nvSpPr>
          <p:cNvPr id="3" name="Text Placeholder 2">
            <a:extLst>
              <a:ext uri="{FF2B5EF4-FFF2-40B4-BE49-F238E27FC236}">
                <a16:creationId xmlns:a16="http://schemas.microsoft.com/office/drawing/2014/main" id="{F9B37CC6-89B8-3CF3-6973-1B5B71782F56}"/>
              </a:ext>
            </a:extLst>
          </p:cNvPr>
          <p:cNvSpPr>
            <a:spLocks noGrp="1"/>
          </p:cNvSpPr>
          <p:nvPr>
            <p:ph type="body" idx="1"/>
          </p:nvPr>
        </p:nvSpPr>
        <p:spPr>
          <a:xfrm>
            <a:off x="1056961" y="1769166"/>
            <a:ext cx="4571287" cy="815008"/>
          </a:xfrm>
        </p:spPr>
        <p:txBody>
          <a:bodyPr anchor="b">
            <a:noAutofit/>
          </a:bodyPr>
          <a:lstStyle>
            <a:lvl1pPr marL="0" indent="0">
              <a:buNone/>
              <a:defRPr sz="2000" b="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650EB0-E35B-DA3D-B6A1-2422B01C6005}"/>
              </a:ext>
            </a:extLst>
          </p:cNvPr>
          <p:cNvSpPr>
            <a:spLocks noGrp="1"/>
          </p:cNvSpPr>
          <p:nvPr>
            <p:ph sz="half" idx="2"/>
          </p:nvPr>
        </p:nvSpPr>
        <p:spPr>
          <a:xfrm>
            <a:off x="1056961" y="2678597"/>
            <a:ext cx="4571287" cy="35067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57A15D0-F178-1506-0E61-C8FFDF9BD6B5}"/>
              </a:ext>
            </a:extLst>
          </p:cNvPr>
          <p:cNvSpPr>
            <a:spLocks noGrp="1"/>
          </p:cNvSpPr>
          <p:nvPr>
            <p:ph type="body" sz="quarter" idx="3"/>
          </p:nvPr>
        </p:nvSpPr>
        <p:spPr>
          <a:xfrm>
            <a:off x="6498633" y="1769166"/>
            <a:ext cx="4571287" cy="815008"/>
          </a:xfrm>
        </p:spPr>
        <p:txBody>
          <a:bodyPr anchor="b">
            <a:noAutofit/>
          </a:bodyPr>
          <a:lstStyle>
            <a:lvl1pPr marL="0" indent="0">
              <a:buNone/>
              <a:defRPr sz="2000" b="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56CB421-A65A-A7DC-40A7-D8B76F9C3A3A}"/>
              </a:ext>
            </a:extLst>
          </p:cNvPr>
          <p:cNvSpPr>
            <a:spLocks noGrp="1"/>
          </p:cNvSpPr>
          <p:nvPr>
            <p:ph sz="quarter" idx="4"/>
          </p:nvPr>
        </p:nvSpPr>
        <p:spPr>
          <a:xfrm>
            <a:off x="6498633" y="2678596"/>
            <a:ext cx="4571287" cy="35067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7AF5675-5329-D2DB-FAFF-700D076CA886}"/>
              </a:ext>
            </a:extLst>
          </p:cNvPr>
          <p:cNvSpPr>
            <a:spLocks noGrp="1"/>
          </p:cNvSpPr>
          <p:nvPr>
            <p:ph type="dt" sz="half" idx="10"/>
          </p:nvPr>
        </p:nvSpPr>
        <p:spPr/>
        <p:txBody>
          <a:bodyPr/>
          <a:lstStyle/>
          <a:p>
            <a:fld id="{AD631DCC-9916-4BB7-A2E9-25EC84C740A7}" type="datetimeFigureOut">
              <a:rPr lang="en-US" dirty="0"/>
              <a:t>5/29/2025</a:t>
            </a:fld>
            <a:endParaRPr lang="en-US"/>
          </a:p>
        </p:txBody>
      </p:sp>
      <p:sp>
        <p:nvSpPr>
          <p:cNvPr id="8" name="Footer Placeholder 7">
            <a:extLst>
              <a:ext uri="{FF2B5EF4-FFF2-40B4-BE49-F238E27FC236}">
                <a16:creationId xmlns:a16="http://schemas.microsoft.com/office/drawing/2014/main" id="{D1392A97-07D9-5E5C-2A31-3B7D764CE1B8}"/>
              </a:ext>
            </a:extLst>
          </p:cNvPr>
          <p:cNvSpPr>
            <a:spLocks noGrp="1"/>
          </p:cNvSpPr>
          <p:nvPr>
            <p:ph type="ftr" sz="quarter" idx="11"/>
          </p:nvPr>
        </p:nvSpPr>
        <p:spPr/>
        <p:txBody>
          <a:bodyPr/>
          <a:lstStyle/>
          <a:p>
            <a:r>
              <a:rPr lang="en-US"/>
              <a:t>
              </a:t>
            </a:r>
          </a:p>
        </p:txBody>
      </p:sp>
      <p:sp>
        <p:nvSpPr>
          <p:cNvPr id="9" name="Slide Number Placeholder 8">
            <a:extLst>
              <a:ext uri="{FF2B5EF4-FFF2-40B4-BE49-F238E27FC236}">
                <a16:creationId xmlns:a16="http://schemas.microsoft.com/office/drawing/2014/main" id="{4E626143-8FEE-0ABD-25C7-C34AF6568B83}"/>
              </a:ext>
            </a:extLst>
          </p:cNvPr>
          <p:cNvSpPr>
            <a:spLocks noGrp="1"/>
          </p:cNvSpPr>
          <p:nvPr>
            <p:ph type="sldNum" sz="quarter" idx="12"/>
          </p:nvPr>
        </p:nvSpPr>
        <p:spPr/>
        <p:txBody>
          <a:bodyPr/>
          <a:lstStyle/>
          <a:p>
            <a:fld id="{6E91CC32-6A6B-4E2E-BBA1-6864F305DA26}" type="slidenum">
              <a:rPr lang="en-US" dirty="0"/>
              <a:t>‹#›</a:t>
            </a:fld>
            <a:endParaRPr lang="en-US"/>
          </a:p>
        </p:txBody>
      </p:sp>
    </p:spTree>
    <p:extLst>
      <p:ext uri="{BB962C8B-B14F-4D97-AF65-F5344CB8AC3E}">
        <p14:creationId xmlns:p14="http://schemas.microsoft.com/office/powerpoint/2010/main" val="4071294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26EFE-D86C-B076-D4D1-FAD1883E0813}"/>
              </a:ext>
            </a:extLst>
          </p:cNvPr>
          <p:cNvSpPr>
            <a:spLocks noGrp="1"/>
          </p:cNvSpPr>
          <p:nvPr>
            <p:ph type="title"/>
          </p:nvPr>
        </p:nvSpPr>
        <p:spPr>
          <a:xfrm>
            <a:off x="308387" y="757766"/>
            <a:ext cx="7240293" cy="3547534"/>
          </a:xfrm>
        </p:spPr>
        <p:txBody>
          <a:bodyPr anchor="t"/>
          <a:lstStyle/>
          <a:p>
            <a:r>
              <a:rPr lang="en-US"/>
              <a:t>Click to edit Master title style</a:t>
            </a:r>
          </a:p>
        </p:txBody>
      </p:sp>
      <p:sp>
        <p:nvSpPr>
          <p:cNvPr id="3" name="Date Placeholder 2">
            <a:extLst>
              <a:ext uri="{FF2B5EF4-FFF2-40B4-BE49-F238E27FC236}">
                <a16:creationId xmlns:a16="http://schemas.microsoft.com/office/drawing/2014/main" id="{C23F3B23-C631-4B62-3211-30222ABE1C33}"/>
              </a:ext>
            </a:extLst>
          </p:cNvPr>
          <p:cNvSpPr>
            <a:spLocks noGrp="1"/>
          </p:cNvSpPr>
          <p:nvPr>
            <p:ph type="dt" sz="half" idx="10"/>
          </p:nvPr>
        </p:nvSpPr>
        <p:spPr/>
        <p:txBody>
          <a:bodyPr/>
          <a:lstStyle/>
          <a:p>
            <a:fld id="{AF59146A-335D-4B7F-86AE-5D483B1F631C}" type="datetimeFigureOut">
              <a:rPr lang="en-US" dirty="0"/>
              <a:t>5/29/2025</a:t>
            </a:fld>
            <a:endParaRPr lang="en-US"/>
          </a:p>
        </p:txBody>
      </p:sp>
      <p:sp>
        <p:nvSpPr>
          <p:cNvPr id="4" name="Footer Placeholder 3">
            <a:extLst>
              <a:ext uri="{FF2B5EF4-FFF2-40B4-BE49-F238E27FC236}">
                <a16:creationId xmlns:a16="http://schemas.microsoft.com/office/drawing/2014/main" id="{7789A1FB-EA0D-F6A3-A4EB-001AA082AAFF}"/>
              </a:ext>
            </a:extLst>
          </p:cNvPr>
          <p:cNvSpPr>
            <a:spLocks noGrp="1"/>
          </p:cNvSpPr>
          <p:nvPr>
            <p:ph type="ftr" sz="quarter" idx="11"/>
          </p:nvPr>
        </p:nvSpPr>
        <p:spPr/>
        <p:txBody>
          <a:bodyPr/>
          <a:lstStyle/>
          <a:p>
            <a:r>
              <a:rPr lang="en-US"/>
              <a:t>
              </a:t>
            </a:r>
          </a:p>
        </p:txBody>
      </p:sp>
      <p:sp>
        <p:nvSpPr>
          <p:cNvPr id="5" name="Slide Number Placeholder 4">
            <a:extLst>
              <a:ext uri="{FF2B5EF4-FFF2-40B4-BE49-F238E27FC236}">
                <a16:creationId xmlns:a16="http://schemas.microsoft.com/office/drawing/2014/main" id="{C6D671B7-A902-587D-89D0-ECFB738FD702}"/>
              </a:ext>
            </a:extLst>
          </p:cNvPr>
          <p:cNvSpPr>
            <a:spLocks noGrp="1"/>
          </p:cNvSpPr>
          <p:nvPr>
            <p:ph type="sldNum" sz="quarter" idx="12"/>
          </p:nvPr>
        </p:nvSpPr>
        <p:spPr/>
        <p:txBody>
          <a:bodyPr/>
          <a:lstStyle/>
          <a:p>
            <a:fld id="{6E91CC32-6A6B-4E2E-BBA1-6864F305DA26}" type="slidenum">
              <a:rPr lang="en-US" dirty="0"/>
              <a:t>‹#›</a:t>
            </a:fld>
            <a:endParaRPr lang="en-US"/>
          </a:p>
        </p:txBody>
      </p:sp>
    </p:spTree>
    <p:extLst>
      <p:ext uri="{BB962C8B-B14F-4D97-AF65-F5344CB8AC3E}">
        <p14:creationId xmlns:p14="http://schemas.microsoft.com/office/powerpoint/2010/main" val="1649823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A27D49-E5B4-0E67-FCFC-62A04E705682}"/>
              </a:ext>
            </a:extLst>
          </p:cNvPr>
          <p:cNvSpPr>
            <a:spLocks noGrp="1"/>
          </p:cNvSpPr>
          <p:nvPr>
            <p:ph type="dt" sz="half" idx="10"/>
          </p:nvPr>
        </p:nvSpPr>
        <p:spPr/>
        <p:txBody>
          <a:bodyPr/>
          <a:lstStyle/>
          <a:p>
            <a:fld id="{DD71D8EC-8E17-4CE6-99C2-C22488572868}" type="datetimeFigureOut">
              <a:rPr lang="en-US" dirty="0"/>
              <a:t>5/29/2025</a:t>
            </a:fld>
            <a:endParaRPr lang="en-US"/>
          </a:p>
        </p:txBody>
      </p:sp>
      <p:sp>
        <p:nvSpPr>
          <p:cNvPr id="3" name="Footer Placeholder 2">
            <a:extLst>
              <a:ext uri="{FF2B5EF4-FFF2-40B4-BE49-F238E27FC236}">
                <a16:creationId xmlns:a16="http://schemas.microsoft.com/office/drawing/2014/main" id="{6B0E4B02-DD32-C63F-6FEE-BC36E2EFD012}"/>
              </a:ext>
            </a:extLst>
          </p:cNvPr>
          <p:cNvSpPr>
            <a:spLocks noGrp="1"/>
          </p:cNvSpPr>
          <p:nvPr>
            <p:ph type="ftr" sz="quarter" idx="11"/>
          </p:nvPr>
        </p:nvSpPr>
        <p:spPr/>
        <p:txBody>
          <a:bodyPr/>
          <a:lstStyle/>
          <a:p>
            <a:r>
              <a:rPr lang="en-US"/>
              <a:t>
              </a:t>
            </a:r>
          </a:p>
        </p:txBody>
      </p:sp>
      <p:sp>
        <p:nvSpPr>
          <p:cNvPr id="4" name="Slide Number Placeholder 3">
            <a:extLst>
              <a:ext uri="{FF2B5EF4-FFF2-40B4-BE49-F238E27FC236}">
                <a16:creationId xmlns:a16="http://schemas.microsoft.com/office/drawing/2014/main" id="{CF25FA8B-18F7-7DDC-74E0-B1C7139E7B05}"/>
              </a:ext>
            </a:extLst>
          </p:cNvPr>
          <p:cNvSpPr>
            <a:spLocks noGrp="1"/>
          </p:cNvSpPr>
          <p:nvPr>
            <p:ph type="sldNum" sz="quarter" idx="12"/>
          </p:nvPr>
        </p:nvSpPr>
        <p:spPr/>
        <p:txBody>
          <a:bodyPr/>
          <a:lstStyle/>
          <a:p>
            <a:fld id="{6E91CC32-6A6B-4E2E-BBA1-6864F305DA26}" type="slidenum">
              <a:rPr lang="en-US" dirty="0"/>
              <a:t>‹#›</a:t>
            </a:fld>
            <a:endParaRPr lang="en-US"/>
          </a:p>
        </p:txBody>
      </p:sp>
    </p:spTree>
    <p:extLst>
      <p:ext uri="{BB962C8B-B14F-4D97-AF65-F5344CB8AC3E}">
        <p14:creationId xmlns:p14="http://schemas.microsoft.com/office/powerpoint/2010/main" val="1503092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2D42A-8FC3-F6BE-4CF7-1490DE4FD462}"/>
              </a:ext>
            </a:extLst>
          </p:cNvPr>
          <p:cNvSpPr>
            <a:spLocks noGrp="1"/>
          </p:cNvSpPr>
          <p:nvPr>
            <p:ph type="title"/>
          </p:nvPr>
        </p:nvSpPr>
        <p:spPr>
          <a:xfrm>
            <a:off x="317395" y="766636"/>
            <a:ext cx="3951745" cy="1510628"/>
          </a:xfrm>
        </p:spPr>
        <p:txBody>
          <a:bodyPr anchor="t"/>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CAA2BAA-1CCB-696D-D506-5E1747080119}"/>
              </a:ext>
            </a:extLst>
          </p:cNvPr>
          <p:cNvSpPr>
            <a:spLocks noGrp="1"/>
          </p:cNvSpPr>
          <p:nvPr>
            <p:ph idx="1"/>
          </p:nvPr>
        </p:nvSpPr>
        <p:spPr>
          <a:xfrm>
            <a:off x="5105400" y="702452"/>
            <a:ext cx="6249988" cy="531734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0B3C3E7-B970-EF6C-A6D3-6CB81C948775}"/>
              </a:ext>
            </a:extLst>
          </p:cNvPr>
          <p:cNvSpPr>
            <a:spLocks noGrp="1"/>
          </p:cNvSpPr>
          <p:nvPr>
            <p:ph type="body" sz="half" idx="2"/>
          </p:nvPr>
        </p:nvSpPr>
        <p:spPr>
          <a:xfrm>
            <a:off x="323953" y="2277264"/>
            <a:ext cx="3752747" cy="374253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F32464-D130-7DA0-050D-B444566B1A2F}"/>
              </a:ext>
            </a:extLst>
          </p:cNvPr>
          <p:cNvSpPr>
            <a:spLocks noGrp="1"/>
          </p:cNvSpPr>
          <p:nvPr>
            <p:ph type="dt" sz="half" idx="10"/>
          </p:nvPr>
        </p:nvSpPr>
        <p:spPr/>
        <p:txBody>
          <a:bodyPr/>
          <a:lstStyle/>
          <a:p>
            <a:fld id="{9A750ABA-DFFA-4B13-BB77-624D9164A38B}" type="datetimeFigureOut">
              <a:rPr lang="en-US" dirty="0"/>
              <a:t>5/29/2025</a:t>
            </a:fld>
            <a:endParaRPr lang="en-US"/>
          </a:p>
        </p:txBody>
      </p:sp>
      <p:sp>
        <p:nvSpPr>
          <p:cNvPr id="6" name="Footer Placeholder 5">
            <a:extLst>
              <a:ext uri="{FF2B5EF4-FFF2-40B4-BE49-F238E27FC236}">
                <a16:creationId xmlns:a16="http://schemas.microsoft.com/office/drawing/2014/main" id="{3FC2B3B4-209E-187A-6F86-2F2EAD9F7476}"/>
              </a:ext>
            </a:extLst>
          </p:cNvPr>
          <p:cNvSpPr>
            <a:spLocks noGrp="1"/>
          </p:cNvSpPr>
          <p:nvPr>
            <p:ph type="ftr" sz="quarter" idx="11"/>
          </p:nvPr>
        </p:nvSpPr>
        <p:spPr/>
        <p:txBody>
          <a:bodyPr/>
          <a:lstStyle/>
          <a:p>
            <a:r>
              <a:rPr lang="en-US"/>
              <a:t>
              </a:t>
            </a:r>
          </a:p>
        </p:txBody>
      </p:sp>
      <p:sp>
        <p:nvSpPr>
          <p:cNvPr id="7" name="Slide Number Placeholder 6">
            <a:extLst>
              <a:ext uri="{FF2B5EF4-FFF2-40B4-BE49-F238E27FC236}">
                <a16:creationId xmlns:a16="http://schemas.microsoft.com/office/drawing/2014/main" id="{036A2A86-6CB1-F027-66AC-8EBFA9D0647A}"/>
              </a:ext>
            </a:extLst>
          </p:cNvPr>
          <p:cNvSpPr>
            <a:spLocks noGrp="1"/>
          </p:cNvSpPr>
          <p:nvPr>
            <p:ph type="sldNum" sz="quarter" idx="12"/>
          </p:nvPr>
        </p:nvSpPr>
        <p:spPr/>
        <p:txBody>
          <a:bodyPr/>
          <a:lstStyle/>
          <a:p>
            <a:fld id="{6E91CC32-6A6B-4E2E-BBA1-6864F305DA26}" type="slidenum">
              <a:rPr lang="en-US" dirty="0"/>
              <a:t>‹#›</a:t>
            </a:fld>
            <a:endParaRPr lang="en-US"/>
          </a:p>
        </p:txBody>
      </p:sp>
    </p:spTree>
    <p:extLst>
      <p:ext uri="{BB962C8B-B14F-4D97-AF65-F5344CB8AC3E}">
        <p14:creationId xmlns:p14="http://schemas.microsoft.com/office/powerpoint/2010/main" val="505365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68F49-A418-C21F-25DC-E4C2E1716387}"/>
              </a:ext>
            </a:extLst>
          </p:cNvPr>
          <p:cNvSpPr>
            <a:spLocks noGrp="1"/>
          </p:cNvSpPr>
          <p:nvPr>
            <p:ph type="title"/>
          </p:nvPr>
        </p:nvSpPr>
        <p:spPr>
          <a:xfrm>
            <a:off x="318972" y="765850"/>
            <a:ext cx="3995693" cy="1774778"/>
          </a:xfrm>
        </p:spPr>
        <p:txBody>
          <a:bodyPr anchor="t"/>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378CDE2-0C1B-D3BE-F399-98D983EF4534}"/>
              </a:ext>
            </a:extLst>
          </p:cNvPr>
          <p:cNvSpPr>
            <a:spLocks noGrp="1" noChangeAspect="1"/>
          </p:cNvSpPr>
          <p:nvPr>
            <p:ph type="pic" idx="1"/>
          </p:nvPr>
        </p:nvSpPr>
        <p:spPr>
          <a:xfrm>
            <a:off x="5105400" y="838200"/>
            <a:ext cx="6249988" cy="51815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a:p>
        </p:txBody>
      </p:sp>
      <p:sp>
        <p:nvSpPr>
          <p:cNvPr id="4" name="Text Placeholder 3">
            <a:extLst>
              <a:ext uri="{FF2B5EF4-FFF2-40B4-BE49-F238E27FC236}">
                <a16:creationId xmlns:a16="http://schemas.microsoft.com/office/drawing/2014/main" id="{38786322-CA2D-A634-C10E-4F22BCE48B7F}"/>
              </a:ext>
            </a:extLst>
          </p:cNvPr>
          <p:cNvSpPr>
            <a:spLocks noGrp="1"/>
          </p:cNvSpPr>
          <p:nvPr>
            <p:ph type="body" sz="half" idx="2"/>
          </p:nvPr>
        </p:nvSpPr>
        <p:spPr>
          <a:xfrm>
            <a:off x="340137" y="2552699"/>
            <a:ext cx="3736563" cy="3467099"/>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AD0DD6-F55F-4437-DEC5-FA6028509A2D}"/>
              </a:ext>
            </a:extLst>
          </p:cNvPr>
          <p:cNvSpPr>
            <a:spLocks noGrp="1"/>
          </p:cNvSpPr>
          <p:nvPr>
            <p:ph type="dt" sz="half" idx="10"/>
          </p:nvPr>
        </p:nvSpPr>
        <p:spPr>
          <a:xfrm>
            <a:off x="340137" y="63202"/>
            <a:ext cx="2743200" cy="318221"/>
          </a:xfrm>
        </p:spPr>
        <p:txBody>
          <a:bodyPr/>
          <a:lstStyle/>
          <a:p>
            <a:fld id="{3220A08F-2B1D-4498-A043-7C299B1C2561}" type="datetimeFigureOut">
              <a:rPr lang="en-US" dirty="0"/>
              <a:t>5/29/2025</a:t>
            </a:fld>
            <a:endParaRPr lang="en-US"/>
          </a:p>
        </p:txBody>
      </p:sp>
      <p:sp>
        <p:nvSpPr>
          <p:cNvPr id="6" name="Footer Placeholder 5">
            <a:extLst>
              <a:ext uri="{FF2B5EF4-FFF2-40B4-BE49-F238E27FC236}">
                <a16:creationId xmlns:a16="http://schemas.microsoft.com/office/drawing/2014/main" id="{595B46D7-EE7C-E399-6A6B-18237228F6BA}"/>
              </a:ext>
            </a:extLst>
          </p:cNvPr>
          <p:cNvSpPr>
            <a:spLocks noGrp="1"/>
          </p:cNvSpPr>
          <p:nvPr>
            <p:ph type="ftr" sz="quarter" idx="11"/>
          </p:nvPr>
        </p:nvSpPr>
        <p:spPr/>
        <p:txBody>
          <a:bodyPr/>
          <a:lstStyle/>
          <a:p>
            <a:r>
              <a:rPr lang="en-US"/>
              <a:t>
              </a:t>
            </a:r>
          </a:p>
        </p:txBody>
      </p:sp>
      <p:sp>
        <p:nvSpPr>
          <p:cNvPr id="7" name="Slide Number Placeholder 6">
            <a:extLst>
              <a:ext uri="{FF2B5EF4-FFF2-40B4-BE49-F238E27FC236}">
                <a16:creationId xmlns:a16="http://schemas.microsoft.com/office/drawing/2014/main" id="{F211B808-3207-D755-3B0B-E1D8814B2FA1}"/>
              </a:ext>
            </a:extLst>
          </p:cNvPr>
          <p:cNvSpPr>
            <a:spLocks noGrp="1"/>
          </p:cNvSpPr>
          <p:nvPr>
            <p:ph type="sldNum" sz="quarter" idx="12"/>
          </p:nvPr>
        </p:nvSpPr>
        <p:spPr/>
        <p:txBody>
          <a:bodyPr/>
          <a:lstStyle/>
          <a:p>
            <a:fld id="{6E91CC32-6A6B-4E2E-BBA1-6864F305DA26}" type="slidenum">
              <a:rPr lang="en-US" dirty="0"/>
              <a:t>‹#›</a:t>
            </a:fld>
            <a:endParaRPr lang="en-US"/>
          </a:p>
        </p:txBody>
      </p:sp>
    </p:spTree>
    <p:extLst>
      <p:ext uri="{BB962C8B-B14F-4D97-AF65-F5344CB8AC3E}">
        <p14:creationId xmlns:p14="http://schemas.microsoft.com/office/powerpoint/2010/main" val="3838270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BFF45E2-9197-4E34-029A-725ADAC0C752}"/>
              </a:ext>
            </a:extLst>
          </p:cNvPr>
          <p:cNvSpPr>
            <a:spLocks noGrp="1"/>
          </p:cNvSpPr>
          <p:nvPr>
            <p:ph type="title"/>
          </p:nvPr>
        </p:nvSpPr>
        <p:spPr>
          <a:xfrm>
            <a:off x="308387" y="620202"/>
            <a:ext cx="9956747" cy="1438780"/>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a:extLst>
              <a:ext uri="{FF2B5EF4-FFF2-40B4-BE49-F238E27FC236}">
                <a16:creationId xmlns:a16="http://schemas.microsoft.com/office/drawing/2014/main" id="{268CC19E-63FE-1D76-2550-01FD9A6D9A95}"/>
              </a:ext>
            </a:extLst>
          </p:cNvPr>
          <p:cNvSpPr>
            <a:spLocks noGrp="1"/>
          </p:cNvSpPr>
          <p:nvPr>
            <p:ph type="body" idx="1"/>
          </p:nvPr>
        </p:nvSpPr>
        <p:spPr>
          <a:xfrm>
            <a:off x="335467" y="2306781"/>
            <a:ext cx="9956747" cy="38701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DFA067-55BA-33CD-E6F2-B24B2D5DE896}"/>
              </a:ext>
            </a:extLst>
          </p:cNvPr>
          <p:cNvSpPr>
            <a:spLocks noGrp="1"/>
          </p:cNvSpPr>
          <p:nvPr>
            <p:ph type="dt" sz="half" idx="2"/>
          </p:nvPr>
        </p:nvSpPr>
        <p:spPr>
          <a:xfrm>
            <a:off x="340137" y="63202"/>
            <a:ext cx="2743200" cy="318221"/>
          </a:xfrm>
          <a:prstGeom prst="rect">
            <a:avLst/>
          </a:prstGeom>
        </p:spPr>
        <p:txBody>
          <a:bodyPr vert="horz" lIns="91440" tIns="45720" rIns="91440" bIns="45720" rtlCol="0" anchor="ctr"/>
          <a:lstStyle>
            <a:lvl1pPr algn="l">
              <a:defRPr sz="800">
                <a:solidFill>
                  <a:schemeClr val="tx1"/>
                </a:solidFill>
              </a:defRPr>
            </a:lvl1pPr>
          </a:lstStyle>
          <a:p>
            <a:fld id="{567E9B64-DC09-41C8-9DE3-DA74AF8D2F97}" type="datetimeFigureOut">
              <a:rPr lang="en-US" dirty="0"/>
              <a:t>5/29/2025</a:t>
            </a:fld>
            <a:endParaRPr lang="en-US"/>
          </a:p>
        </p:txBody>
      </p:sp>
      <p:sp>
        <p:nvSpPr>
          <p:cNvPr id="5" name="Footer Placeholder 4">
            <a:extLst>
              <a:ext uri="{FF2B5EF4-FFF2-40B4-BE49-F238E27FC236}">
                <a16:creationId xmlns:a16="http://schemas.microsoft.com/office/drawing/2014/main" id="{C965EAE2-7EF5-FFAA-CD74-AA63C671197D}"/>
              </a:ext>
            </a:extLst>
          </p:cNvPr>
          <p:cNvSpPr>
            <a:spLocks noGrp="1"/>
          </p:cNvSpPr>
          <p:nvPr>
            <p:ph type="ftr" sz="quarter" idx="3"/>
          </p:nvPr>
        </p:nvSpPr>
        <p:spPr>
          <a:xfrm>
            <a:off x="7344016" y="6424761"/>
            <a:ext cx="4059936" cy="365125"/>
          </a:xfrm>
          <a:prstGeom prst="rect">
            <a:avLst/>
          </a:prstGeom>
        </p:spPr>
        <p:txBody>
          <a:bodyPr vert="horz" lIns="91440" tIns="45720" rIns="91440" bIns="45720" rtlCol="0" anchor="ctr"/>
          <a:lstStyle>
            <a:lvl1pPr algn="r">
              <a:defRPr sz="800" b="0" cap="all" spc="0" baseline="0">
                <a:solidFill>
                  <a:schemeClr val="tx1"/>
                </a:solidFill>
              </a:defRPr>
            </a:lvl1pPr>
          </a:lstStyle>
          <a:p>
            <a:r>
              <a:rPr lang="en-US"/>
              <a:t>
              </a:t>
            </a:r>
          </a:p>
        </p:txBody>
      </p:sp>
      <p:sp>
        <p:nvSpPr>
          <p:cNvPr id="6" name="Slide Number Placeholder 5">
            <a:extLst>
              <a:ext uri="{FF2B5EF4-FFF2-40B4-BE49-F238E27FC236}">
                <a16:creationId xmlns:a16="http://schemas.microsoft.com/office/drawing/2014/main" id="{D109DC1A-2539-3AE9-11EA-B87D22E62CDB}"/>
              </a:ext>
            </a:extLst>
          </p:cNvPr>
          <p:cNvSpPr>
            <a:spLocks noGrp="1"/>
          </p:cNvSpPr>
          <p:nvPr>
            <p:ph type="sldNum" sz="quarter" idx="4"/>
          </p:nvPr>
        </p:nvSpPr>
        <p:spPr>
          <a:xfrm>
            <a:off x="11403951" y="6425816"/>
            <a:ext cx="429768" cy="365125"/>
          </a:xfrm>
          <a:prstGeom prst="rect">
            <a:avLst/>
          </a:prstGeom>
        </p:spPr>
        <p:txBody>
          <a:bodyPr vert="horz" lIns="91440" tIns="45720" rIns="91440" bIns="45720" rtlCol="0" anchor="ctr"/>
          <a:lstStyle>
            <a:lvl1pPr algn="r">
              <a:defRPr sz="800">
                <a:solidFill>
                  <a:schemeClr val="tx1"/>
                </a:solidFill>
              </a:defRPr>
            </a:lvl1pPr>
          </a:lstStyle>
          <a:p>
            <a:fld id="{6E91CC32-6A6B-4E2E-BBA1-6864F305DA26}" type="slidenum">
              <a:rPr lang="en-US" dirty="0"/>
              <a:t>‹#›</a:t>
            </a:fld>
            <a:endParaRPr lang="en-US"/>
          </a:p>
        </p:txBody>
      </p:sp>
    </p:spTree>
    <p:extLst>
      <p:ext uri="{BB962C8B-B14F-4D97-AF65-F5344CB8AC3E}">
        <p14:creationId xmlns:p14="http://schemas.microsoft.com/office/powerpoint/2010/main" val="1932833865"/>
      </p:ext>
    </p:extLst>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Neue Haas Grotesk Text Pro" panose="020B0504020202020204" pitchFamily="34" charset="0"/>
        <a:buChar char="+"/>
        <a:defRPr sz="1600" kern="1200">
          <a:solidFill>
            <a:schemeClr val="tx1"/>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868680" indent="-228600" algn="l" defTabSz="914400" rtl="0" eaLnBrk="1" latinLnBrk="0" hangingPunct="1">
        <a:lnSpc>
          <a:spcPct val="120000"/>
        </a:lnSpc>
        <a:spcBef>
          <a:spcPts val="500"/>
        </a:spcBef>
        <a:buFont typeface="Neue Haas Grotesk Text Pro" panose="020B0504020202020204" pitchFamily="34" charset="0"/>
        <a:buChar char="+"/>
        <a:defRPr sz="1200" kern="1200">
          <a:solidFill>
            <a:schemeClr val="tx1"/>
          </a:solidFill>
          <a:latin typeface="+mn-lt"/>
          <a:ea typeface="+mn-ea"/>
          <a:cs typeface="+mn-cs"/>
        </a:defRPr>
      </a:lvl4pPr>
      <a:lvl5pPr marL="109728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4" orient="horz" pos="528">
          <p15:clr>
            <a:srgbClr val="F26B43"/>
          </p15:clr>
        </p15:guide>
        <p15:guide id="19" orient="horz" pos="2160">
          <p15:clr>
            <a:srgbClr val="F26B43"/>
          </p15:clr>
        </p15:guide>
        <p15:guide id="20"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57186" y="2699709"/>
            <a:ext cx="10909640" cy="1687814"/>
          </a:xfrm>
        </p:spPr>
        <p:txBody>
          <a:bodyPr anchor="b">
            <a:normAutofit/>
          </a:bodyPr>
          <a:lstStyle/>
          <a:p>
            <a:r>
              <a:rPr lang="en-US" sz="6000"/>
              <a:t>DDBU mod </a:t>
            </a:r>
            <a:r>
              <a:rPr lang="en-US" sz="6000" err="1"/>
              <a:t>fremtiden</a:t>
            </a:r>
            <a:r>
              <a:rPr lang="en-US" sz="6000"/>
              <a:t> 2029</a:t>
            </a:r>
          </a:p>
        </p:txBody>
      </p:sp>
      <p:sp>
        <p:nvSpPr>
          <p:cNvPr id="3" name="Subtitle 2"/>
          <p:cNvSpPr>
            <a:spLocks noGrp="1"/>
          </p:cNvSpPr>
          <p:nvPr>
            <p:ph type="subTitle" idx="1"/>
          </p:nvPr>
        </p:nvSpPr>
        <p:spPr>
          <a:xfrm>
            <a:off x="638881" y="5284430"/>
            <a:ext cx="10909643" cy="552659"/>
          </a:xfrm>
        </p:spPr>
        <p:txBody>
          <a:bodyPr vert="horz" lIns="91440" tIns="45720" rIns="91440" bIns="45720" rtlCol="0" anchor="t">
            <a:normAutofit/>
          </a:bodyPr>
          <a:lstStyle/>
          <a:p>
            <a:r>
              <a:rPr lang="en-US"/>
              <a:t>      Visionsplan for billardsporten og Den Danske Billard Union </a:t>
            </a:r>
          </a:p>
          <a:p>
            <a:endParaRPr lang="en-US"/>
          </a:p>
          <a:p>
            <a:endParaRPr lang="en-US"/>
          </a:p>
        </p:txBody>
      </p:sp>
      <p:pic>
        <p:nvPicPr>
          <p:cNvPr id="4" name="Picture 3" descr="A red and black logo&#10;&#10;AI-generated content may be incorrect.">
            <a:extLst>
              <a:ext uri="{FF2B5EF4-FFF2-40B4-BE49-F238E27FC236}">
                <a16:creationId xmlns:a16="http://schemas.microsoft.com/office/drawing/2014/main" id="{6EED4F2A-3B41-A96D-2B4D-BF7898130EE6}"/>
              </a:ext>
            </a:extLst>
          </p:cNvPr>
          <p:cNvPicPr>
            <a:picLocks noChangeAspect="1"/>
          </p:cNvPicPr>
          <p:nvPr/>
        </p:nvPicPr>
        <p:blipFill>
          <a:blip r:embed="rId2"/>
          <a:stretch>
            <a:fillRect/>
          </a:stretch>
        </p:blipFill>
        <p:spPr>
          <a:xfrm>
            <a:off x="3449458" y="717062"/>
            <a:ext cx="4536132" cy="1980005"/>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9D45E-4240-05AA-2284-76CFD623CF55}"/>
              </a:ext>
            </a:extLst>
          </p:cNvPr>
          <p:cNvSpPr>
            <a:spLocks noGrp="1"/>
          </p:cNvSpPr>
          <p:nvPr>
            <p:ph type="title"/>
          </p:nvPr>
        </p:nvSpPr>
        <p:spPr>
          <a:xfrm>
            <a:off x="624910" y="45771"/>
            <a:ext cx="9956747" cy="1438780"/>
          </a:xfrm>
        </p:spPr>
        <p:txBody>
          <a:bodyPr/>
          <a:lstStyle/>
          <a:p>
            <a:r>
              <a:rPr lang="en-US" b="1">
                <a:ea typeface="Calibri Light"/>
                <a:cs typeface="Calibri Light"/>
              </a:rPr>
              <a:t>Organigram 2026-2029</a:t>
            </a:r>
            <a:endParaRPr lang="en-US" b="1"/>
          </a:p>
        </p:txBody>
      </p:sp>
      <p:sp>
        <p:nvSpPr>
          <p:cNvPr id="3" name="Content Placeholder 2">
            <a:extLst>
              <a:ext uri="{FF2B5EF4-FFF2-40B4-BE49-F238E27FC236}">
                <a16:creationId xmlns:a16="http://schemas.microsoft.com/office/drawing/2014/main" id="{9ACA28CC-F667-037B-B0D6-194E02534514}"/>
              </a:ext>
            </a:extLst>
          </p:cNvPr>
          <p:cNvSpPr>
            <a:spLocks noGrp="1"/>
          </p:cNvSpPr>
          <p:nvPr>
            <p:ph idx="1"/>
          </p:nvPr>
        </p:nvSpPr>
        <p:spPr>
          <a:xfrm>
            <a:off x="-5662913" y="7024587"/>
            <a:ext cx="10660283" cy="5238730"/>
          </a:xfrm>
        </p:spPr>
        <p:txBody>
          <a:bodyPr vert="horz" lIns="91440" tIns="45720" rIns="91440" bIns="45720" rtlCol="0" anchor="t">
            <a:normAutofit/>
          </a:bodyPr>
          <a:lstStyle/>
          <a:p>
            <a:pPr marL="0" indent="0">
              <a:buNone/>
            </a:pPr>
            <a:endParaRPr lang="da-DK" sz="1800">
              <a:solidFill>
                <a:srgbClr val="FFFF00"/>
              </a:solidFill>
              <a:ea typeface="Calibri"/>
              <a:cs typeface="Calibri"/>
            </a:endParaRPr>
          </a:p>
        </p:txBody>
      </p:sp>
      <p:sp>
        <p:nvSpPr>
          <p:cNvPr id="4" name="Rectangle: Rounded Corners 3">
            <a:extLst>
              <a:ext uri="{FF2B5EF4-FFF2-40B4-BE49-F238E27FC236}">
                <a16:creationId xmlns:a16="http://schemas.microsoft.com/office/drawing/2014/main" id="{0E57563D-03C6-5606-44AE-2E6AF4108D24}"/>
              </a:ext>
            </a:extLst>
          </p:cNvPr>
          <p:cNvSpPr/>
          <p:nvPr/>
        </p:nvSpPr>
        <p:spPr>
          <a:xfrm>
            <a:off x="3939012" y="2000751"/>
            <a:ext cx="2332297" cy="914399"/>
          </a:xfrm>
          <a:prstGeom prst="round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err="1">
                <a:solidFill>
                  <a:schemeClr val="bg1"/>
                </a:solidFill>
                <a:ea typeface="Calibri"/>
                <a:cs typeface="Calibri"/>
              </a:rPr>
              <a:t>Årsmøde</a:t>
            </a:r>
            <a:endParaRPr lang="en-US">
              <a:solidFill>
                <a:schemeClr val="bg1"/>
              </a:solidFill>
              <a:ea typeface="Calibri"/>
              <a:cs typeface="Calibri"/>
            </a:endParaRPr>
          </a:p>
        </p:txBody>
      </p:sp>
      <p:sp>
        <p:nvSpPr>
          <p:cNvPr id="5" name="Rectangle: Rounded Corners 4">
            <a:extLst>
              <a:ext uri="{FF2B5EF4-FFF2-40B4-BE49-F238E27FC236}">
                <a16:creationId xmlns:a16="http://schemas.microsoft.com/office/drawing/2014/main" id="{0D9A3423-7648-C354-740F-8069EE8DD7E8}"/>
              </a:ext>
            </a:extLst>
          </p:cNvPr>
          <p:cNvSpPr/>
          <p:nvPr/>
        </p:nvSpPr>
        <p:spPr>
          <a:xfrm>
            <a:off x="3939011" y="3408262"/>
            <a:ext cx="2332297" cy="914399"/>
          </a:xfrm>
          <a:prstGeom prst="roundRect">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err="1">
                <a:solidFill>
                  <a:schemeClr val="bg1"/>
                </a:solidFill>
                <a:ea typeface="Calibri"/>
                <a:cs typeface="Calibri"/>
              </a:rPr>
              <a:t>Bestyrelse</a:t>
            </a:r>
            <a:r>
              <a:rPr lang="en-US">
                <a:solidFill>
                  <a:schemeClr val="bg1"/>
                </a:solidFill>
                <a:ea typeface="Calibri"/>
                <a:cs typeface="Calibri"/>
              </a:rPr>
              <a:t> – 6 personer</a:t>
            </a:r>
          </a:p>
        </p:txBody>
      </p:sp>
      <p:sp>
        <p:nvSpPr>
          <p:cNvPr id="6" name="Rectangle: Rounded Corners 5">
            <a:extLst>
              <a:ext uri="{FF2B5EF4-FFF2-40B4-BE49-F238E27FC236}">
                <a16:creationId xmlns:a16="http://schemas.microsoft.com/office/drawing/2014/main" id="{E35B5EC2-8040-E60A-D8F7-D8EDDD6674A8}"/>
              </a:ext>
            </a:extLst>
          </p:cNvPr>
          <p:cNvSpPr/>
          <p:nvPr/>
        </p:nvSpPr>
        <p:spPr>
          <a:xfrm>
            <a:off x="3939012" y="4907481"/>
            <a:ext cx="2332297" cy="914399"/>
          </a:xfrm>
          <a:prstGeom prst="round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err="1">
                <a:solidFill>
                  <a:schemeClr val="bg1"/>
                </a:solidFill>
                <a:ea typeface="Calibri"/>
                <a:cs typeface="Calibri"/>
              </a:rPr>
              <a:t>Sekretariat</a:t>
            </a:r>
            <a:endParaRPr lang="en-US" err="1">
              <a:solidFill>
                <a:schemeClr val="bg1"/>
              </a:solidFill>
            </a:endParaRPr>
          </a:p>
        </p:txBody>
      </p:sp>
      <p:sp>
        <p:nvSpPr>
          <p:cNvPr id="7" name="Rectangle: Rounded Corners 6">
            <a:extLst>
              <a:ext uri="{FF2B5EF4-FFF2-40B4-BE49-F238E27FC236}">
                <a16:creationId xmlns:a16="http://schemas.microsoft.com/office/drawing/2014/main" id="{E21BCDB5-F9BF-13AA-31A7-1C7C43CC9BC1}"/>
              </a:ext>
            </a:extLst>
          </p:cNvPr>
          <p:cNvSpPr/>
          <p:nvPr/>
        </p:nvSpPr>
        <p:spPr>
          <a:xfrm>
            <a:off x="942652" y="1953858"/>
            <a:ext cx="2332297" cy="914399"/>
          </a:xfrm>
          <a:prstGeom prst="round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err="1">
                <a:solidFill>
                  <a:schemeClr val="bg1"/>
                </a:solidFill>
                <a:ea typeface="Calibri"/>
                <a:cs typeface="Calibri"/>
              </a:rPr>
              <a:t>Ordensudvalg</a:t>
            </a:r>
            <a:endParaRPr lang="en-US">
              <a:solidFill>
                <a:schemeClr val="bg1"/>
              </a:solidFill>
              <a:ea typeface="Calibri"/>
              <a:cs typeface="Calibri"/>
            </a:endParaRPr>
          </a:p>
        </p:txBody>
      </p:sp>
      <p:sp>
        <p:nvSpPr>
          <p:cNvPr id="8" name="Rectangle: Rounded Corners 7">
            <a:extLst>
              <a:ext uri="{FF2B5EF4-FFF2-40B4-BE49-F238E27FC236}">
                <a16:creationId xmlns:a16="http://schemas.microsoft.com/office/drawing/2014/main" id="{5B750450-4766-6B87-53B2-30F48F2D4A0F}"/>
              </a:ext>
            </a:extLst>
          </p:cNvPr>
          <p:cNvSpPr/>
          <p:nvPr/>
        </p:nvSpPr>
        <p:spPr>
          <a:xfrm>
            <a:off x="942653" y="3431708"/>
            <a:ext cx="2332297" cy="914399"/>
          </a:xfrm>
          <a:prstGeom prst="round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err="1">
                <a:solidFill>
                  <a:srgbClr val="000000"/>
                </a:solidFill>
                <a:ea typeface="Calibri"/>
                <a:cs typeface="Calibri"/>
              </a:rPr>
              <a:t>Sportsappeludvalg</a:t>
            </a:r>
            <a:endParaRPr lang="en-US" err="1">
              <a:solidFill>
                <a:srgbClr val="000000"/>
              </a:solidFill>
            </a:endParaRPr>
          </a:p>
        </p:txBody>
      </p:sp>
      <p:sp>
        <p:nvSpPr>
          <p:cNvPr id="9" name="Rectangle: Rounded Corners 8">
            <a:extLst>
              <a:ext uri="{FF2B5EF4-FFF2-40B4-BE49-F238E27FC236}">
                <a16:creationId xmlns:a16="http://schemas.microsoft.com/office/drawing/2014/main" id="{54FCE0F0-7795-04FB-D3D2-FCA21C41DC6A}"/>
              </a:ext>
            </a:extLst>
          </p:cNvPr>
          <p:cNvSpPr/>
          <p:nvPr/>
        </p:nvSpPr>
        <p:spPr>
          <a:xfrm>
            <a:off x="7821724" y="924455"/>
            <a:ext cx="1636629" cy="566565"/>
          </a:xfrm>
          <a:prstGeom prst="round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solidFill>
                  <a:schemeClr val="bg1"/>
                </a:solidFill>
                <a:ea typeface="Calibri"/>
                <a:cs typeface="Calibri"/>
              </a:rPr>
              <a:t>3-Bande </a:t>
            </a:r>
            <a:r>
              <a:rPr lang="en-US" err="1">
                <a:solidFill>
                  <a:schemeClr val="bg1"/>
                </a:solidFill>
                <a:ea typeface="Calibri"/>
                <a:cs typeface="Calibri"/>
              </a:rPr>
              <a:t>Carambole</a:t>
            </a:r>
            <a:endParaRPr lang="en-US">
              <a:solidFill>
                <a:schemeClr val="bg1"/>
              </a:solidFill>
              <a:ea typeface="Calibri"/>
              <a:cs typeface="Calibri"/>
            </a:endParaRPr>
          </a:p>
        </p:txBody>
      </p:sp>
      <p:sp>
        <p:nvSpPr>
          <p:cNvPr id="10" name="Rectangle: Rounded Corners 9">
            <a:extLst>
              <a:ext uri="{FF2B5EF4-FFF2-40B4-BE49-F238E27FC236}">
                <a16:creationId xmlns:a16="http://schemas.microsoft.com/office/drawing/2014/main" id="{CFB9569A-74F0-8EF1-A930-F4D10ED2B161}"/>
              </a:ext>
            </a:extLst>
          </p:cNvPr>
          <p:cNvSpPr/>
          <p:nvPr/>
        </p:nvSpPr>
        <p:spPr>
          <a:xfrm>
            <a:off x="7798279" y="1703075"/>
            <a:ext cx="1660075" cy="489994"/>
          </a:xfrm>
          <a:prstGeom prst="round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solidFill>
                  <a:schemeClr val="bg1"/>
                </a:solidFill>
                <a:ea typeface="Calibri"/>
                <a:cs typeface="Calibri"/>
              </a:rPr>
              <a:t>5-Kegler</a:t>
            </a:r>
          </a:p>
        </p:txBody>
      </p:sp>
      <p:sp>
        <p:nvSpPr>
          <p:cNvPr id="11" name="Rectangle: Rounded Corners 10">
            <a:extLst>
              <a:ext uri="{FF2B5EF4-FFF2-40B4-BE49-F238E27FC236}">
                <a16:creationId xmlns:a16="http://schemas.microsoft.com/office/drawing/2014/main" id="{6F6009E3-CAD6-9093-DA3D-E2408053CAC9}"/>
              </a:ext>
            </a:extLst>
          </p:cNvPr>
          <p:cNvSpPr/>
          <p:nvPr/>
        </p:nvSpPr>
        <p:spPr>
          <a:xfrm>
            <a:off x="7821724" y="294078"/>
            <a:ext cx="1648354" cy="472782"/>
          </a:xfrm>
          <a:prstGeom prst="round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err="1">
                <a:solidFill>
                  <a:schemeClr val="bg1"/>
                </a:solidFill>
                <a:ea typeface="Calibri"/>
                <a:cs typeface="Calibri"/>
              </a:rPr>
              <a:t>Keglebillard</a:t>
            </a:r>
            <a:endParaRPr lang="en-US" err="1">
              <a:solidFill>
                <a:schemeClr val="bg1"/>
              </a:solidFill>
            </a:endParaRPr>
          </a:p>
        </p:txBody>
      </p:sp>
      <p:sp>
        <p:nvSpPr>
          <p:cNvPr id="12" name="Rectangle: Rounded Corners 11">
            <a:extLst>
              <a:ext uri="{FF2B5EF4-FFF2-40B4-BE49-F238E27FC236}">
                <a16:creationId xmlns:a16="http://schemas.microsoft.com/office/drawing/2014/main" id="{9F9D2772-3BED-33D3-9C68-DFBA2D7E627F}"/>
              </a:ext>
            </a:extLst>
          </p:cNvPr>
          <p:cNvSpPr/>
          <p:nvPr/>
        </p:nvSpPr>
        <p:spPr>
          <a:xfrm>
            <a:off x="7798279" y="2418923"/>
            <a:ext cx="1660075" cy="449335"/>
          </a:xfrm>
          <a:prstGeom prst="round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err="1">
                <a:solidFill>
                  <a:schemeClr val="bg1"/>
                </a:solidFill>
                <a:ea typeface="Calibri"/>
                <a:cs typeface="Calibri"/>
              </a:rPr>
              <a:t>Skomar</a:t>
            </a:r>
            <a:endParaRPr lang="en-US" err="1">
              <a:solidFill>
                <a:schemeClr val="bg1"/>
              </a:solidFill>
            </a:endParaRPr>
          </a:p>
        </p:txBody>
      </p:sp>
      <p:sp>
        <p:nvSpPr>
          <p:cNvPr id="13" name="Rectangle: Rounded Corners 12">
            <a:extLst>
              <a:ext uri="{FF2B5EF4-FFF2-40B4-BE49-F238E27FC236}">
                <a16:creationId xmlns:a16="http://schemas.microsoft.com/office/drawing/2014/main" id="{599F7828-8AE6-8C06-4BA3-52CEABD86EF3}"/>
              </a:ext>
            </a:extLst>
          </p:cNvPr>
          <p:cNvSpPr/>
          <p:nvPr/>
        </p:nvSpPr>
        <p:spPr>
          <a:xfrm>
            <a:off x="7821724" y="3094112"/>
            <a:ext cx="1636629" cy="451411"/>
          </a:xfrm>
          <a:prstGeom prst="round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solidFill>
                  <a:schemeClr val="bg1"/>
                </a:solidFill>
                <a:ea typeface="Calibri"/>
                <a:cs typeface="Calibri"/>
              </a:rPr>
              <a:t>Snooker</a:t>
            </a:r>
          </a:p>
        </p:txBody>
      </p:sp>
      <p:sp>
        <p:nvSpPr>
          <p:cNvPr id="14" name="Rectangle: Rounded Corners 13">
            <a:extLst>
              <a:ext uri="{FF2B5EF4-FFF2-40B4-BE49-F238E27FC236}">
                <a16:creationId xmlns:a16="http://schemas.microsoft.com/office/drawing/2014/main" id="{77433450-0343-6087-B823-4E887C799006}"/>
              </a:ext>
            </a:extLst>
          </p:cNvPr>
          <p:cNvSpPr/>
          <p:nvPr/>
        </p:nvSpPr>
        <p:spPr>
          <a:xfrm>
            <a:off x="7821725" y="3740367"/>
            <a:ext cx="1636630" cy="521008"/>
          </a:xfrm>
          <a:prstGeom prst="round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solidFill>
                  <a:schemeClr val="bg1"/>
                </a:solidFill>
                <a:ea typeface="Calibri"/>
                <a:cs typeface="Calibri"/>
              </a:rPr>
              <a:t>Pool </a:t>
            </a:r>
          </a:p>
        </p:txBody>
      </p:sp>
      <p:pic>
        <p:nvPicPr>
          <p:cNvPr id="16" name="Billede 39" descr="Et billede, der indeholder tekst, Font/skrifttype, Grafik, logo&#10;&#10;Beskrivelsen er genereret automatisk">
            <a:extLst>
              <a:ext uri="{FF2B5EF4-FFF2-40B4-BE49-F238E27FC236}">
                <a16:creationId xmlns:a16="http://schemas.microsoft.com/office/drawing/2014/main" id="{11B1AA23-DF1E-119F-67D6-08F35AEE3F7B}"/>
              </a:ext>
            </a:extLst>
          </p:cNvPr>
          <p:cNvPicPr>
            <a:picLocks noChangeAspect="1"/>
          </p:cNvPicPr>
          <p:nvPr/>
        </p:nvPicPr>
        <p:blipFill>
          <a:blip r:embed="rId2"/>
          <a:stretch>
            <a:fillRect/>
          </a:stretch>
        </p:blipFill>
        <p:spPr>
          <a:xfrm>
            <a:off x="2826887" y="-3058"/>
            <a:ext cx="1691833" cy="684099"/>
          </a:xfrm>
          <a:prstGeom prst="rect">
            <a:avLst/>
          </a:prstGeom>
        </p:spPr>
      </p:pic>
      <p:cxnSp>
        <p:nvCxnSpPr>
          <p:cNvPr id="17" name="Straight Arrow Connector 16">
            <a:extLst>
              <a:ext uri="{FF2B5EF4-FFF2-40B4-BE49-F238E27FC236}">
                <a16:creationId xmlns:a16="http://schemas.microsoft.com/office/drawing/2014/main" id="{2062D636-CCAF-003A-D2E6-19EABB5EC9D3}"/>
              </a:ext>
            </a:extLst>
          </p:cNvPr>
          <p:cNvCxnSpPr/>
          <p:nvPr/>
        </p:nvCxnSpPr>
        <p:spPr>
          <a:xfrm flipH="1">
            <a:off x="5983514" y="713778"/>
            <a:ext cx="1983125" cy="27387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F5BF2AB1-0148-B5CF-7A1F-7207BC0938CD}"/>
              </a:ext>
            </a:extLst>
          </p:cNvPr>
          <p:cNvCxnSpPr>
            <a:cxnSpLocks/>
          </p:cNvCxnSpPr>
          <p:nvPr/>
        </p:nvCxnSpPr>
        <p:spPr>
          <a:xfrm flipH="1">
            <a:off x="6303450" y="1517921"/>
            <a:ext cx="1581278" cy="20136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29765FEB-621E-8FCD-DA4C-84DB1C56C858}"/>
              </a:ext>
            </a:extLst>
          </p:cNvPr>
          <p:cNvCxnSpPr>
            <a:cxnSpLocks/>
          </p:cNvCxnSpPr>
          <p:nvPr/>
        </p:nvCxnSpPr>
        <p:spPr>
          <a:xfrm flipH="1">
            <a:off x="6338619" y="2168331"/>
            <a:ext cx="1417154" cy="15305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B7606E71-5614-A72C-88C9-CB3A991AB3AC}"/>
              </a:ext>
            </a:extLst>
          </p:cNvPr>
          <p:cNvCxnSpPr>
            <a:cxnSpLocks/>
          </p:cNvCxnSpPr>
          <p:nvPr/>
        </p:nvCxnSpPr>
        <p:spPr>
          <a:xfrm flipH="1" flipV="1">
            <a:off x="6281488" y="4206956"/>
            <a:ext cx="1799118" cy="12002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C75DF732-BB85-41F8-890F-37F5C933C957}"/>
              </a:ext>
            </a:extLst>
          </p:cNvPr>
          <p:cNvCxnSpPr>
            <a:cxnSpLocks/>
          </p:cNvCxnSpPr>
          <p:nvPr/>
        </p:nvCxnSpPr>
        <p:spPr>
          <a:xfrm flipH="1">
            <a:off x="6245427" y="4091212"/>
            <a:ext cx="1877917" cy="249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F86B8366-48F9-C2BC-00C8-66B52E0C06B6}"/>
              </a:ext>
            </a:extLst>
          </p:cNvPr>
          <p:cNvCxnSpPr>
            <a:cxnSpLocks/>
          </p:cNvCxnSpPr>
          <p:nvPr/>
        </p:nvCxnSpPr>
        <p:spPr>
          <a:xfrm flipH="1" flipV="1">
            <a:off x="6295434" y="4379389"/>
            <a:ext cx="1741098" cy="20543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B321AD16-AFE8-7588-4C5B-FC547CD66414}"/>
              </a:ext>
            </a:extLst>
          </p:cNvPr>
          <p:cNvCxnSpPr>
            <a:cxnSpLocks/>
          </p:cNvCxnSpPr>
          <p:nvPr/>
        </p:nvCxnSpPr>
        <p:spPr>
          <a:xfrm flipH="1" flipV="1">
            <a:off x="3270437" y="2470902"/>
            <a:ext cx="571016" cy="19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10E4C0F6-6F72-FD9D-1742-620627F2F17E}"/>
              </a:ext>
            </a:extLst>
          </p:cNvPr>
          <p:cNvCxnSpPr>
            <a:cxnSpLocks/>
          </p:cNvCxnSpPr>
          <p:nvPr/>
        </p:nvCxnSpPr>
        <p:spPr>
          <a:xfrm flipH="1">
            <a:off x="3240460" y="2920090"/>
            <a:ext cx="1043649" cy="5960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03D91BA3-B993-E060-C7A8-B8BF76BA467F}"/>
              </a:ext>
            </a:extLst>
          </p:cNvPr>
          <p:cNvCxnSpPr>
            <a:cxnSpLocks/>
          </p:cNvCxnSpPr>
          <p:nvPr/>
        </p:nvCxnSpPr>
        <p:spPr>
          <a:xfrm flipH="1">
            <a:off x="5667285" y="2752554"/>
            <a:ext cx="11574" cy="6829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AA34DE3D-B9CB-950D-7249-785F2813C959}"/>
              </a:ext>
            </a:extLst>
          </p:cNvPr>
          <p:cNvCxnSpPr>
            <a:cxnSpLocks/>
          </p:cNvCxnSpPr>
          <p:nvPr/>
        </p:nvCxnSpPr>
        <p:spPr>
          <a:xfrm flipH="1">
            <a:off x="5667285" y="4334427"/>
            <a:ext cx="1928" cy="5478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Rectangle: Rounded Corners 17">
            <a:extLst>
              <a:ext uri="{FF2B5EF4-FFF2-40B4-BE49-F238E27FC236}">
                <a16:creationId xmlns:a16="http://schemas.microsoft.com/office/drawing/2014/main" id="{6377783A-7AF0-CB2B-5563-FF9B9B798FC1}"/>
              </a:ext>
            </a:extLst>
          </p:cNvPr>
          <p:cNvSpPr/>
          <p:nvPr/>
        </p:nvSpPr>
        <p:spPr>
          <a:xfrm>
            <a:off x="7826027" y="4562318"/>
            <a:ext cx="1648353" cy="509285"/>
          </a:xfrm>
          <a:prstGeom prst="round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err="1">
                <a:solidFill>
                  <a:schemeClr val="bg1"/>
                </a:solidFill>
                <a:ea typeface="Calibri"/>
                <a:cs typeface="Calibri"/>
              </a:rPr>
              <a:t>Ungdom</a:t>
            </a:r>
            <a:endParaRPr lang="en-US">
              <a:solidFill>
                <a:schemeClr val="bg1"/>
              </a:solidFill>
              <a:ea typeface="Calibri"/>
              <a:cs typeface="Calibri"/>
            </a:endParaRPr>
          </a:p>
        </p:txBody>
      </p:sp>
      <p:sp>
        <p:nvSpPr>
          <p:cNvPr id="19" name="Rectangle: Rounded Corners 18">
            <a:extLst>
              <a:ext uri="{FF2B5EF4-FFF2-40B4-BE49-F238E27FC236}">
                <a16:creationId xmlns:a16="http://schemas.microsoft.com/office/drawing/2014/main" id="{ABB24FA8-B968-D8D7-1D66-22B9AC6F6B48}"/>
              </a:ext>
            </a:extLst>
          </p:cNvPr>
          <p:cNvSpPr/>
          <p:nvPr/>
        </p:nvSpPr>
        <p:spPr>
          <a:xfrm>
            <a:off x="7821725" y="5311853"/>
            <a:ext cx="1636630" cy="509285"/>
          </a:xfrm>
          <a:prstGeom prst="round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err="1">
                <a:solidFill>
                  <a:schemeClr val="bg1"/>
                </a:solidFill>
                <a:ea typeface="Calibri"/>
                <a:cs typeface="Calibri"/>
              </a:rPr>
              <a:t>Kvinder</a:t>
            </a:r>
            <a:endParaRPr lang="en-US">
              <a:solidFill>
                <a:schemeClr val="bg1"/>
              </a:solidFill>
              <a:ea typeface="Calibri"/>
              <a:cs typeface="Calibri"/>
            </a:endParaRPr>
          </a:p>
        </p:txBody>
      </p:sp>
      <p:sp>
        <p:nvSpPr>
          <p:cNvPr id="29" name="Rectangle: Rounded Corners 28">
            <a:extLst>
              <a:ext uri="{FF2B5EF4-FFF2-40B4-BE49-F238E27FC236}">
                <a16:creationId xmlns:a16="http://schemas.microsoft.com/office/drawing/2014/main" id="{3B7A8D12-D6C5-79C5-E37B-D2B282967B58}"/>
              </a:ext>
            </a:extLst>
          </p:cNvPr>
          <p:cNvSpPr/>
          <p:nvPr/>
        </p:nvSpPr>
        <p:spPr>
          <a:xfrm>
            <a:off x="7821724" y="6099375"/>
            <a:ext cx="1636630" cy="509286"/>
          </a:xfrm>
          <a:prstGeom prst="round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solidFill>
                  <a:schemeClr val="bg1"/>
                </a:solidFill>
                <a:ea typeface="Calibri"/>
                <a:cs typeface="Calibri"/>
              </a:rPr>
              <a:t>TU</a:t>
            </a:r>
          </a:p>
        </p:txBody>
      </p:sp>
      <p:sp>
        <p:nvSpPr>
          <p:cNvPr id="30" name="Rectangle: Rounded Corners 29">
            <a:extLst>
              <a:ext uri="{FF2B5EF4-FFF2-40B4-BE49-F238E27FC236}">
                <a16:creationId xmlns:a16="http://schemas.microsoft.com/office/drawing/2014/main" id="{2031A3B3-572A-E8D1-3666-780767F9C17D}"/>
              </a:ext>
            </a:extLst>
          </p:cNvPr>
          <p:cNvSpPr/>
          <p:nvPr/>
        </p:nvSpPr>
        <p:spPr>
          <a:xfrm>
            <a:off x="942653" y="4942651"/>
            <a:ext cx="2333781" cy="919295"/>
          </a:xfrm>
          <a:prstGeom prst="round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solidFill>
                  <a:schemeClr val="tx1"/>
                </a:solidFill>
                <a:ea typeface="Calibri"/>
                <a:cs typeface="Calibri"/>
              </a:rPr>
              <a:t>DDBU Events APS</a:t>
            </a:r>
          </a:p>
        </p:txBody>
      </p:sp>
      <p:cxnSp>
        <p:nvCxnSpPr>
          <p:cNvPr id="31" name="Straight Arrow Connector 30">
            <a:extLst>
              <a:ext uri="{FF2B5EF4-FFF2-40B4-BE49-F238E27FC236}">
                <a16:creationId xmlns:a16="http://schemas.microsoft.com/office/drawing/2014/main" id="{CB16CCD1-7107-49E1-E6A6-8EFC84CCA12C}"/>
              </a:ext>
            </a:extLst>
          </p:cNvPr>
          <p:cNvCxnSpPr/>
          <p:nvPr/>
        </p:nvCxnSpPr>
        <p:spPr>
          <a:xfrm>
            <a:off x="6320961" y="4047230"/>
            <a:ext cx="1724478" cy="7657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5D25C6FA-B4D8-812B-86D3-E6F94FAFD13D}"/>
              </a:ext>
            </a:extLst>
          </p:cNvPr>
          <p:cNvCxnSpPr/>
          <p:nvPr/>
        </p:nvCxnSpPr>
        <p:spPr>
          <a:xfrm flipH="1">
            <a:off x="3153259" y="4249218"/>
            <a:ext cx="820912" cy="6193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Ellipse 18">
            <a:extLst>
              <a:ext uri="{FF2B5EF4-FFF2-40B4-BE49-F238E27FC236}">
                <a16:creationId xmlns:a16="http://schemas.microsoft.com/office/drawing/2014/main" id="{7A979901-965D-F65E-1AD0-4BB207AB1F74}"/>
              </a:ext>
            </a:extLst>
          </p:cNvPr>
          <p:cNvSpPr/>
          <p:nvPr/>
        </p:nvSpPr>
        <p:spPr>
          <a:xfrm>
            <a:off x="10444903" y="1708896"/>
            <a:ext cx="1535295" cy="1444897"/>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da-DK">
                <a:solidFill>
                  <a:schemeClr val="bg1"/>
                </a:solidFill>
                <a:cs typeface="Calibri"/>
              </a:rPr>
              <a:t>Disciplinudvalg</a:t>
            </a:r>
            <a:endParaRPr lang="da-DK">
              <a:solidFill>
                <a:schemeClr val="bg1"/>
              </a:solidFill>
            </a:endParaRPr>
          </a:p>
        </p:txBody>
      </p:sp>
      <p:sp>
        <p:nvSpPr>
          <p:cNvPr id="37" name="Ellipse 18">
            <a:extLst>
              <a:ext uri="{FF2B5EF4-FFF2-40B4-BE49-F238E27FC236}">
                <a16:creationId xmlns:a16="http://schemas.microsoft.com/office/drawing/2014/main" id="{141B37D4-2242-CB80-FE3A-7E767AB5EA4C}"/>
              </a:ext>
            </a:extLst>
          </p:cNvPr>
          <p:cNvSpPr/>
          <p:nvPr/>
        </p:nvSpPr>
        <p:spPr>
          <a:xfrm>
            <a:off x="10444607" y="4799484"/>
            <a:ext cx="1535741" cy="1437178"/>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da-DK">
                <a:solidFill>
                  <a:schemeClr val="bg1"/>
                </a:solidFill>
                <a:cs typeface="Calibri"/>
              </a:rPr>
              <a:t>Tvær-disciplinære udvalg</a:t>
            </a:r>
            <a:endParaRPr lang="da-DK">
              <a:solidFill>
                <a:schemeClr val="bg1"/>
              </a:solidFill>
            </a:endParaRPr>
          </a:p>
        </p:txBody>
      </p:sp>
      <p:sp>
        <p:nvSpPr>
          <p:cNvPr id="38" name="Arrow: Left 37">
            <a:extLst>
              <a:ext uri="{FF2B5EF4-FFF2-40B4-BE49-F238E27FC236}">
                <a16:creationId xmlns:a16="http://schemas.microsoft.com/office/drawing/2014/main" id="{1FF046BB-64E1-41B8-09F2-EED35057F4EA}"/>
              </a:ext>
            </a:extLst>
          </p:cNvPr>
          <p:cNvSpPr/>
          <p:nvPr/>
        </p:nvSpPr>
        <p:spPr>
          <a:xfrm>
            <a:off x="9462608" y="2086010"/>
            <a:ext cx="978407" cy="484631"/>
          </a:xfrm>
          <a:prstGeom prst="leftArrow">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Arrow: Left 42">
            <a:extLst>
              <a:ext uri="{FF2B5EF4-FFF2-40B4-BE49-F238E27FC236}">
                <a16:creationId xmlns:a16="http://schemas.microsoft.com/office/drawing/2014/main" id="{C7EE5DBD-3CE2-76A4-CA02-92BCC389B088}"/>
              </a:ext>
            </a:extLst>
          </p:cNvPr>
          <p:cNvSpPr/>
          <p:nvPr/>
        </p:nvSpPr>
        <p:spPr>
          <a:xfrm>
            <a:off x="9463808" y="5304922"/>
            <a:ext cx="978407" cy="484631"/>
          </a:xfrm>
          <a:prstGeom prst="leftArrow">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a:extLst>
              <a:ext uri="{FF2B5EF4-FFF2-40B4-BE49-F238E27FC236}">
                <a16:creationId xmlns:a16="http://schemas.microsoft.com/office/drawing/2014/main" id="{EBBCC713-B201-C559-86E7-E967EEFC00EE}"/>
              </a:ext>
            </a:extLst>
          </p:cNvPr>
          <p:cNvCxnSpPr>
            <a:cxnSpLocks/>
          </p:cNvCxnSpPr>
          <p:nvPr/>
        </p:nvCxnSpPr>
        <p:spPr>
          <a:xfrm flipH="1">
            <a:off x="6315173" y="2695868"/>
            <a:ext cx="1475769" cy="12608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F4ECCDB0-135B-778F-B4AD-69E84178B520}"/>
              </a:ext>
            </a:extLst>
          </p:cNvPr>
          <p:cNvCxnSpPr>
            <a:cxnSpLocks/>
          </p:cNvCxnSpPr>
          <p:nvPr/>
        </p:nvCxnSpPr>
        <p:spPr>
          <a:xfrm flipH="1">
            <a:off x="6303449" y="3375807"/>
            <a:ext cx="1581278" cy="6044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3724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A632C-CABD-F744-4E36-3814FB405BC6}"/>
              </a:ext>
            </a:extLst>
          </p:cNvPr>
          <p:cNvSpPr>
            <a:spLocks noGrp="1"/>
          </p:cNvSpPr>
          <p:nvPr>
            <p:ph type="title"/>
          </p:nvPr>
        </p:nvSpPr>
        <p:spPr>
          <a:xfrm>
            <a:off x="482007" y="272962"/>
            <a:ext cx="9956747" cy="1438780"/>
          </a:xfrm>
        </p:spPr>
        <p:txBody>
          <a:bodyPr>
            <a:normAutofit/>
          </a:bodyPr>
          <a:lstStyle/>
          <a:p>
            <a:r>
              <a:rPr lang="en-US" sz="4000"/>
              <a:t>Hvordan eksekverer vi på potentialet?</a:t>
            </a:r>
          </a:p>
        </p:txBody>
      </p:sp>
      <p:sp>
        <p:nvSpPr>
          <p:cNvPr id="3" name="Content Placeholder 2">
            <a:extLst>
              <a:ext uri="{FF2B5EF4-FFF2-40B4-BE49-F238E27FC236}">
                <a16:creationId xmlns:a16="http://schemas.microsoft.com/office/drawing/2014/main" id="{B9066FF3-3A4A-EAEC-CDA3-46C226A06F9D}"/>
              </a:ext>
            </a:extLst>
          </p:cNvPr>
          <p:cNvSpPr>
            <a:spLocks noGrp="1"/>
          </p:cNvSpPr>
          <p:nvPr>
            <p:ph idx="1"/>
          </p:nvPr>
        </p:nvSpPr>
        <p:spPr>
          <a:xfrm>
            <a:off x="374048" y="1978831"/>
            <a:ext cx="10168949" cy="4448914"/>
          </a:xfrm>
        </p:spPr>
        <p:txBody>
          <a:bodyPr vert="horz" lIns="91440" tIns="45720" rIns="91440" bIns="45720" rtlCol="0" anchor="t">
            <a:normAutofit fontScale="85000" lnSpcReduction="10000"/>
          </a:bodyPr>
          <a:lstStyle/>
          <a:p>
            <a:r>
              <a:rPr lang="en-US"/>
              <a:t>I 2023 fik DDBU en bevilling fra DIF´s Initiativpulje på kr.200.000. Pengene skulle bruges til at afdække potentialet for billardaktiviteter i den sociale boligsektor og gennemføre 2 pilotprojekter, som skulle underbygge teorien om, at billard er en af de mest sociale sportsgrene og hobbyer, hvor alle kan deltage uanset, alder og køn eller om man er høj, lille, tyk eller tynd. Derudover er billard en god sport/hobby for ikke fysisk mindede unge, ældre og "anderledes" unge.</a:t>
            </a:r>
            <a:r>
              <a:rPr lang="en-US" dirty="0"/>
              <a:t> </a:t>
            </a:r>
          </a:p>
          <a:p>
            <a:r>
              <a:rPr lang="en-US"/>
              <a:t>Ensomme ældre, fysisk inaktive ældre, marginaliserede personer, folk med diagnoser, veteraner og mange andre kan få glæde af billardsporten</a:t>
            </a:r>
            <a:endParaRPr lang="en-US" dirty="0"/>
          </a:p>
          <a:p>
            <a:r>
              <a:rPr lang="en-US"/>
              <a:t>Vores teori er, at ved at samle mange i billardsportens trygge og kammeratlige fællesskaber, vil det at spille billard ultimativt betyde bedre trivsel, bedre livskvalitet, bedre fysik, bedre koncentrationsevne, bedre fokusering og trygge sociale fællesskaber, som altsammen får en positiv indflydelse på Danmarks sociale udgiftsbudget, når mennesker mødes!</a:t>
            </a:r>
            <a:r>
              <a:rPr lang="en-US" dirty="0"/>
              <a:t> </a:t>
            </a:r>
          </a:p>
          <a:p>
            <a:r>
              <a:rPr lang="en-US"/>
              <a:t>Billard – og andre koncentrationssportsgrene/hobbyer medvirker også til at reducere kriminalitet, stofmisbrug, alkoholmisbrug  i de sociale boligområder</a:t>
            </a:r>
            <a:endParaRPr lang="en-US" dirty="0"/>
          </a:p>
          <a:p>
            <a:r>
              <a:rPr lang="en-US"/>
              <a:t>DDBU ansøger Landsbyggefonden og andre fonde om midler til at ansætte konsulenter til at eksekvere på dette store potentiale – allerede i 2025</a:t>
            </a:r>
            <a:endParaRPr lang="en-US" dirty="0"/>
          </a:p>
        </p:txBody>
      </p:sp>
      <p:sp>
        <p:nvSpPr>
          <p:cNvPr id="4" name="Date Placeholder 3">
            <a:extLst>
              <a:ext uri="{FF2B5EF4-FFF2-40B4-BE49-F238E27FC236}">
                <a16:creationId xmlns:a16="http://schemas.microsoft.com/office/drawing/2014/main" id="{F343A80B-12B1-2D55-6F01-AD7888A1616F}"/>
              </a:ext>
            </a:extLst>
          </p:cNvPr>
          <p:cNvSpPr>
            <a:spLocks noGrp="1"/>
          </p:cNvSpPr>
          <p:nvPr>
            <p:ph type="dt" sz="half" idx="10"/>
          </p:nvPr>
        </p:nvSpPr>
        <p:spPr/>
        <p:txBody>
          <a:bodyPr/>
          <a:lstStyle/>
          <a:p>
            <a:fld id="{7DA1C04A-39B8-4BEE-96C5-436AA7A0FBF6}" type="datetime1">
              <a:t>5/29/2025</a:t>
            </a:fld>
            <a:endParaRPr lang="en-US"/>
          </a:p>
        </p:txBody>
      </p:sp>
      <p:sp>
        <p:nvSpPr>
          <p:cNvPr id="5" name="Footer Placeholder 4">
            <a:extLst>
              <a:ext uri="{FF2B5EF4-FFF2-40B4-BE49-F238E27FC236}">
                <a16:creationId xmlns:a16="http://schemas.microsoft.com/office/drawing/2014/main" id="{09E8DE9F-9988-BF7C-725E-B8F320DED829}"/>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7262605B-7BFB-2FB7-1E67-29383573066A}"/>
              </a:ext>
            </a:extLst>
          </p:cNvPr>
          <p:cNvSpPr>
            <a:spLocks noGrp="1"/>
          </p:cNvSpPr>
          <p:nvPr>
            <p:ph type="sldNum" sz="quarter" idx="12"/>
          </p:nvPr>
        </p:nvSpPr>
        <p:spPr/>
        <p:txBody>
          <a:bodyPr/>
          <a:lstStyle/>
          <a:p>
            <a:fld id="{6E91CC32-6A6B-4E2E-BBA1-6864F305DA26}" type="slidenum">
              <a:rPr lang="en-US" dirty="0"/>
              <a:t>11</a:t>
            </a:fld>
            <a:endParaRPr lang="en-US"/>
          </a:p>
        </p:txBody>
      </p:sp>
    </p:spTree>
    <p:extLst>
      <p:ext uri="{BB962C8B-B14F-4D97-AF65-F5344CB8AC3E}">
        <p14:creationId xmlns:p14="http://schemas.microsoft.com/office/powerpoint/2010/main" val="2300393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48C05-99E1-5426-F23B-55C4E429A19B}"/>
              </a:ext>
            </a:extLst>
          </p:cNvPr>
          <p:cNvSpPr>
            <a:spLocks noGrp="1"/>
          </p:cNvSpPr>
          <p:nvPr>
            <p:ph type="title"/>
          </p:nvPr>
        </p:nvSpPr>
        <p:spPr>
          <a:xfrm>
            <a:off x="424134" y="-93570"/>
            <a:ext cx="9956747" cy="1438780"/>
          </a:xfrm>
        </p:spPr>
        <p:txBody>
          <a:bodyPr/>
          <a:lstStyle/>
          <a:p>
            <a:r>
              <a:rPr lang="en-US"/>
              <a:t>Del-visionsplanerne</a:t>
            </a:r>
            <a:r>
              <a:rPr lang="en-US" dirty="0"/>
              <a:t> </a:t>
            </a:r>
            <a:endParaRPr lang="en-US"/>
          </a:p>
        </p:txBody>
      </p:sp>
      <p:sp>
        <p:nvSpPr>
          <p:cNvPr id="3" name="Content Placeholder 2">
            <a:extLst>
              <a:ext uri="{FF2B5EF4-FFF2-40B4-BE49-F238E27FC236}">
                <a16:creationId xmlns:a16="http://schemas.microsoft.com/office/drawing/2014/main" id="{46A8DEE0-CDCC-0D53-D018-A40C3A731B15}"/>
              </a:ext>
            </a:extLst>
          </p:cNvPr>
          <p:cNvSpPr>
            <a:spLocks noGrp="1"/>
          </p:cNvSpPr>
          <p:nvPr>
            <p:ph idx="1"/>
          </p:nvPr>
        </p:nvSpPr>
        <p:spPr>
          <a:xfrm>
            <a:off x="306531" y="1602655"/>
            <a:ext cx="11094923" cy="4825091"/>
          </a:xfrm>
        </p:spPr>
        <p:txBody>
          <a:bodyPr vert="horz" lIns="91440" tIns="45720" rIns="91440" bIns="45720" rtlCol="0" anchor="t">
            <a:normAutofit/>
          </a:bodyPr>
          <a:lstStyle/>
          <a:p>
            <a:r>
              <a:rPr lang="en-US"/>
              <a:t>De 6 disciplinudvalg – Pool, Snooker, Keglebillard, Skomar, 5-Kegler og Carambole samt de 2 tværsportslige udvalg Kvindeudvalget og Ungdomsudvalget, har alle udarbejdet en del-visionsplan for netop deres specifikke områder</a:t>
            </a:r>
            <a:r>
              <a:rPr lang="en-US" dirty="0"/>
              <a:t> </a:t>
            </a:r>
          </a:p>
          <a:p>
            <a:r>
              <a:rPr lang="en-US"/>
              <a:t>Disse indgår naturligvis som konkrete og målbare planer for udviklingen beskrevet i denne visionsplan med redskaber til, hvordan dansk billardsport skal udvikle sig de næste 4 </a:t>
            </a:r>
            <a:r>
              <a:rPr lang="en-US" dirty="0"/>
              <a:t>år </a:t>
            </a:r>
          </a:p>
          <a:p>
            <a:r>
              <a:rPr lang="en-US"/>
              <a:t>Hovedvisionsplanen udpensler de overordnede målsætninger - mens del-visionsplanerne er selve motoren på skibet, som skal få os i mål med de mange spændende aktiviteter de næste år</a:t>
            </a:r>
            <a:r>
              <a:rPr lang="en-US" dirty="0"/>
              <a:t> </a:t>
            </a:r>
          </a:p>
          <a:p>
            <a:r>
              <a:rPr lang="en-US"/>
              <a:t>Lad os løfte i flok og øge promoveringen af billard som en sport/hobby for alle og som dyrkes i mange konstellationer af mange tusinde mennesker i trygge kammeratlige fællesskaber!</a:t>
            </a:r>
            <a:endParaRPr lang="en-US" dirty="0"/>
          </a:p>
          <a:p>
            <a:r>
              <a:rPr lang="en-US"/>
              <a:t>Velkommen til fremtiden! </a:t>
            </a:r>
            <a:endParaRPr lang="en-US" dirty="0"/>
          </a:p>
          <a:p>
            <a:pPr lvl="5">
              <a:buFont typeface="Wingdings" panose="020B0604020202020204" pitchFamily="34" charset="0"/>
              <a:buChar char="§"/>
            </a:pPr>
            <a:endParaRPr lang="en-US" dirty="0"/>
          </a:p>
          <a:p>
            <a:endParaRPr lang="en-US" dirty="0"/>
          </a:p>
        </p:txBody>
      </p:sp>
      <p:sp>
        <p:nvSpPr>
          <p:cNvPr id="4" name="Date Placeholder 3">
            <a:extLst>
              <a:ext uri="{FF2B5EF4-FFF2-40B4-BE49-F238E27FC236}">
                <a16:creationId xmlns:a16="http://schemas.microsoft.com/office/drawing/2014/main" id="{4645B9C1-55E8-45A6-5904-1D62E519B694}"/>
              </a:ext>
            </a:extLst>
          </p:cNvPr>
          <p:cNvSpPr>
            <a:spLocks noGrp="1"/>
          </p:cNvSpPr>
          <p:nvPr>
            <p:ph type="dt" sz="half" idx="10"/>
          </p:nvPr>
        </p:nvSpPr>
        <p:spPr/>
        <p:txBody>
          <a:bodyPr/>
          <a:lstStyle/>
          <a:p>
            <a:fld id="{B2158752-9857-478B-8711-4DA1A037EC8E}" type="datetime1">
              <a:t>5/29/2025</a:t>
            </a:fld>
            <a:endParaRPr lang="en-US"/>
          </a:p>
        </p:txBody>
      </p:sp>
      <p:sp>
        <p:nvSpPr>
          <p:cNvPr id="5" name="Footer Placeholder 4">
            <a:extLst>
              <a:ext uri="{FF2B5EF4-FFF2-40B4-BE49-F238E27FC236}">
                <a16:creationId xmlns:a16="http://schemas.microsoft.com/office/drawing/2014/main" id="{7275F6A7-A7A8-B1DA-6258-FE6A9D4EF79E}"/>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6840846C-117E-A67F-EF72-A49771EDBDD1}"/>
              </a:ext>
            </a:extLst>
          </p:cNvPr>
          <p:cNvSpPr>
            <a:spLocks noGrp="1"/>
          </p:cNvSpPr>
          <p:nvPr>
            <p:ph type="sldNum" sz="quarter" idx="12"/>
          </p:nvPr>
        </p:nvSpPr>
        <p:spPr/>
        <p:txBody>
          <a:bodyPr/>
          <a:lstStyle/>
          <a:p>
            <a:fld id="{6E91CC32-6A6B-4E2E-BBA1-6864F305DA26}" type="slidenum">
              <a:rPr lang="en-US" dirty="0"/>
              <a:t>12</a:t>
            </a:fld>
            <a:endParaRPr lang="en-US"/>
          </a:p>
        </p:txBody>
      </p:sp>
      <p:pic>
        <p:nvPicPr>
          <p:cNvPr id="10" name="Picture 9" descr="A red and black logo&#10;&#10;AI-generated content may be incorrect.">
            <a:extLst>
              <a:ext uri="{FF2B5EF4-FFF2-40B4-BE49-F238E27FC236}">
                <a16:creationId xmlns:a16="http://schemas.microsoft.com/office/drawing/2014/main" id="{D9B33790-2A18-37B3-E973-A20EB676EB7E}"/>
              </a:ext>
            </a:extLst>
          </p:cNvPr>
          <p:cNvPicPr>
            <a:picLocks noChangeAspect="1"/>
          </p:cNvPicPr>
          <p:nvPr/>
        </p:nvPicPr>
        <p:blipFill>
          <a:blip r:embed="rId2"/>
          <a:stretch>
            <a:fillRect/>
          </a:stretch>
        </p:blipFill>
        <p:spPr>
          <a:xfrm>
            <a:off x="4537479" y="5547564"/>
            <a:ext cx="2616664" cy="1063676"/>
          </a:xfrm>
          <a:prstGeom prst="rect">
            <a:avLst/>
          </a:prstGeom>
        </p:spPr>
      </p:pic>
    </p:spTree>
    <p:extLst>
      <p:ext uri="{BB962C8B-B14F-4D97-AF65-F5344CB8AC3E}">
        <p14:creationId xmlns:p14="http://schemas.microsoft.com/office/powerpoint/2010/main" val="408524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1CC36-605E-029D-4B5A-7DB286BFEE7B}"/>
              </a:ext>
            </a:extLst>
          </p:cNvPr>
          <p:cNvSpPr>
            <a:spLocks noGrp="1"/>
          </p:cNvSpPr>
          <p:nvPr>
            <p:ph type="title"/>
          </p:nvPr>
        </p:nvSpPr>
        <p:spPr>
          <a:xfrm>
            <a:off x="443425" y="70405"/>
            <a:ext cx="9956747" cy="1438780"/>
          </a:xfrm>
        </p:spPr>
        <p:txBody>
          <a:bodyPr/>
          <a:lstStyle/>
          <a:p>
            <a:r>
              <a:rPr lang="en-US"/>
              <a:t>Billardsportens sociale profil  </a:t>
            </a:r>
          </a:p>
        </p:txBody>
      </p:sp>
      <p:sp>
        <p:nvSpPr>
          <p:cNvPr id="3" name="Content Placeholder 2">
            <a:extLst>
              <a:ext uri="{FF2B5EF4-FFF2-40B4-BE49-F238E27FC236}">
                <a16:creationId xmlns:a16="http://schemas.microsoft.com/office/drawing/2014/main" id="{7EC3CFC1-DFFB-D799-D475-53FEB90137FB}"/>
              </a:ext>
            </a:extLst>
          </p:cNvPr>
          <p:cNvSpPr>
            <a:spLocks noGrp="1"/>
          </p:cNvSpPr>
          <p:nvPr>
            <p:ph idx="1"/>
          </p:nvPr>
        </p:nvSpPr>
        <p:spPr>
          <a:xfrm>
            <a:off x="316176" y="1882376"/>
            <a:ext cx="9956747" cy="4728636"/>
          </a:xfrm>
        </p:spPr>
        <p:txBody>
          <a:bodyPr vert="horz" lIns="91440" tIns="45720" rIns="91440" bIns="45720" rtlCol="0" anchor="t">
            <a:normAutofit/>
          </a:bodyPr>
          <a:lstStyle/>
          <a:p>
            <a:r>
              <a:rPr lang="en-US"/>
              <a:t>Et vigtigt emne er, hvordan vi profilerer vores sport/hobby. Vi ved – os der elsker at spille billard – at det ikke kun er en hobby/sport, men faktisk også skaber trygge og gode fællesskaber, hvor venskaber for livet opstår. At spille billard betyder også, at man får bevæget sig, trænet sin motorik og koncentrationsevne samt ikke mindst øvet evnen til at tænke strategisk </a:t>
            </a:r>
          </a:p>
          <a:p>
            <a:r>
              <a:rPr lang="en-US"/>
              <a:t>Billard er for alle – uanset alder, størrelse, drøjde, køn og social baggrund og bidrager til forøget livskvalitet</a:t>
            </a:r>
          </a:p>
          <a:p>
            <a:r>
              <a:rPr lang="en-US"/>
              <a:t>DDBU vil i de kommende år søge samarbejde med flere sociale organisationer, hvor billard kan blive en vigtig aktivitet, som kan bidrage til positive forandringer og livsglæde. DDBU´s samarbejde med Landsforeningen af Væresteder har allerede givet pote i form at de for nyligt afholdte danske mesterskaber i Skomar for socialt udsatte værestedsbrugere. Andre dele af aftalen er DDBU´s deltagelse i hjemløse Olympiaden og med tiden etablere billardklubber i landets over 200 væresteder</a:t>
            </a:r>
            <a:endParaRPr lang="en-US" dirty="0"/>
          </a:p>
        </p:txBody>
      </p:sp>
      <p:sp>
        <p:nvSpPr>
          <p:cNvPr id="4" name="Date Placeholder 3">
            <a:extLst>
              <a:ext uri="{FF2B5EF4-FFF2-40B4-BE49-F238E27FC236}">
                <a16:creationId xmlns:a16="http://schemas.microsoft.com/office/drawing/2014/main" id="{79C99856-90B1-3264-F7D9-B2446EF4C417}"/>
              </a:ext>
            </a:extLst>
          </p:cNvPr>
          <p:cNvSpPr>
            <a:spLocks noGrp="1"/>
          </p:cNvSpPr>
          <p:nvPr>
            <p:ph type="dt" sz="half" idx="10"/>
          </p:nvPr>
        </p:nvSpPr>
        <p:spPr/>
        <p:txBody>
          <a:bodyPr/>
          <a:lstStyle/>
          <a:p>
            <a:fld id="{E0C83B0A-B8EB-4EE8-BEDC-718BE9B0EFC6}" type="datetime1">
              <a:t>5/29/2025</a:t>
            </a:fld>
            <a:endParaRPr lang="en-US"/>
          </a:p>
        </p:txBody>
      </p:sp>
      <p:sp>
        <p:nvSpPr>
          <p:cNvPr id="5" name="Footer Placeholder 4">
            <a:extLst>
              <a:ext uri="{FF2B5EF4-FFF2-40B4-BE49-F238E27FC236}">
                <a16:creationId xmlns:a16="http://schemas.microsoft.com/office/drawing/2014/main" id="{74B4BC0C-750F-B230-914F-66E627761595}"/>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5EF919E0-2155-D422-672C-D4B863B9F9BF}"/>
              </a:ext>
            </a:extLst>
          </p:cNvPr>
          <p:cNvSpPr>
            <a:spLocks noGrp="1"/>
          </p:cNvSpPr>
          <p:nvPr>
            <p:ph type="sldNum" sz="quarter" idx="12"/>
          </p:nvPr>
        </p:nvSpPr>
        <p:spPr/>
        <p:txBody>
          <a:bodyPr/>
          <a:lstStyle/>
          <a:p>
            <a:fld id="{6E91CC32-6A6B-4E2E-BBA1-6864F305DA26}" type="slidenum">
              <a:rPr lang="en-US" dirty="0"/>
              <a:t>13</a:t>
            </a:fld>
            <a:endParaRPr lang="en-US"/>
          </a:p>
        </p:txBody>
      </p:sp>
    </p:spTree>
    <p:extLst>
      <p:ext uri="{BB962C8B-B14F-4D97-AF65-F5344CB8AC3E}">
        <p14:creationId xmlns:p14="http://schemas.microsoft.com/office/powerpoint/2010/main" val="1625586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C2A5E-236F-EB2E-7493-963724FADDC2}"/>
              </a:ext>
            </a:extLst>
          </p:cNvPr>
          <p:cNvSpPr>
            <a:spLocks noGrp="1"/>
          </p:cNvSpPr>
          <p:nvPr>
            <p:ph type="title"/>
          </p:nvPr>
        </p:nvSpPr>
        <p:spPr/>
        <p:txBody>
          <a:bodyPr/>
          <a:lstStyle/>
          <a:p>
            <a:r>
              <a:rPr lang="en-US"/>
              <a:t>Visonsplanens milestones år 2, 3 og 4</a:t>
            </a:r>
          </a:p>
        </p:txBody>
      </p:sp>
      <p:sp>
        <p:nvSpPr>
          <p:cNvPr id="3" name="Content Placeholder 2">
            <a:extLst>
              <a:ext uri="{FF2B5EF4-FFF2-40B4-BE49-F238E27FC236}">
                <a16:creationId xmlns:a16="http://schemas.microsoft.com/office/drawing/2014/main" id="{B429029D-3E73-341E-2706-41F1F7B43C22}"/>
              </a:ext>
            </a:extLst>
          </p:cNvPr>
          <p:cNvSpPr>
            <a:spLocks noGrp="1"/>
          </p:cNvSpPr>
          <p:nvPr>
            <p:ph idx="1"/>
          </p:nvPr>
        </p:nvSpPr>
        <p:spPr/>
        <p:txBody>
          <a:bodyPr vert="horz" lIns="91440" tIns="45720" rIns="91440" bIns="45720" rtlCol="0" anchor="t">
            <a:normAutofit/>
          </a:bodyPr>
          <a:lstStyle/>
          <a:p>
            <a:r>
              <a:rPr lang="en-US"/>
              <a:t>Efter hvert år justeres og tilpasses næste års målsætninger i forhold til, hvad der er opnået i det forgangne år </a:t>
            </a:r>
          </a:p>
        </p:txBody>
      </p:sp>
      <p:sp>
        <p:nvSpPr>
          <p:cNvPr id="4" name="Date Placeholder 3">
            <a:extLst>
              <a:ext uri="{FF2B5EF4-FFF2-40B4-BE49-F238E27FC236}">
                <a16:creationId xmlns:a16="http://schemas.microsoft.com/office/drawing/2014/main" id="{52E107CB-0A8A-3BC0-CBD4-A4B372CDDD3A}"/>
              </a:ext>
            </a:extLst>
          </p:cNvPr>
          <p:cNvSpPr>
            <a:spLocks noGrp="1"/>
          </p:cNvSpPr>
          <p:nvPr>
            <p:ph type="dt" sz="half" idx="10"/>
          </p:nvPr>
        </p:nvSpPr>
        <p:spPr/>
        <p:txBody>
          <a:bodyPr/>
          <a:lstStyle/>
          <a:p>
            <a:fld id="{91F0A752-67F4-4A37-857A-BE039789B814}" type="datetime1">
              <a:t>5/29/2025</a:t>
            </a:fld>
            <a:endParaRPr lang="en-US"/>
          </a:p>
        </p:txBody>
      </p:sp>
      <p:sp>
        <p:nvSpPr>
          <p:cNvPr id="5" name="Footer Placeholder 4">
            <a:extLst>
              <a:ext uri="{FF2B5EF4-FFF2-40B4-BE49-F238E27FC236}">
                <a16:creationId xmlns:a16="http://schemas.microsoft.com/office/drawing/2014/main" id="{55E8F247-77E4-4196-0389-C4FC6007280E}"/>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D708FC75-95E5-256B-E0B3-E1F7F90E8315}"/>
              </a:ext>
            </a:extLst>
          </p:cNvPr>
          <p:cNvSpPr>
            <a:spLocks noGrp="1"/>
          </p:cNvSpPr>
          <p:nvPr>
            <p:ph type="sldNum" sz="quarter" idx="12"/>
          </p:nvPr>
        </p:nvSpPr>
        <p:spPr/>
        <p:txBody>
          <a:bodyPr/>
          <a:lstStyle/>
          <a:p>
            <a:fld id="{6E91CC32-6A6B-4E2E-BBA1-6864F305DA26}" type="slidenum">
              <a:rPr lang="en-US" dirty="0"/>
              <a:t>14</a:t>
            </a:fld>
            <a:endParaRPr lang="en-US"/>
          </a:p>
        </p:txBody>
      </p:sp>
    </p:spTree>
    <p:extLst>
      <p:ext uri="{BB962C8B-B14F-4D97-AF65-F5344CB8AC3E}">
        <p14:creationId xmlns:p14="http://schemas.microsoft.com/office/powerpoint/2010/main" val="2027342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F2E5A-6F69-978D-E50F-3910A6550DA2}"/>
              </a:ext>
            </a:extLst>
          </p:cNvPr>
          <p:cNvSpPr>
            <a:spLocks noGrp="1"/>
          </p:cNvSpPr>
          <p:nvPr>
            <p:ph type="title"/>
          </p:nvPr>
        </p:nvSpPr>
        <p:spPr>
          <a:xfrm>
            <a:off x="829248" y="-305773"/>
            <a:ext cx="9956747" cy="1438780"/>
          </a:xfrm>
        </p:spPr>
        <p:txBody>
          <a:bodyPr>
            <a:normAutofit/>
          </a:bodyPr>
          <a:lstStyle/>
          <a:p>
            <a:r>
              <a:rPr lang="en-US"/>
              <a:t>Status Quo</a:t>
            </a:r>
            <a:r>
              <a:rPr lang="en-US" sz="5400"/>
              <a:t> </a:t>
            </a:r>
          </a:p>
        </p:txBody>
      </p:sp>
      <p:sp>
        <p:nvSpPr>
          <p:cNvPr id="3" name="Content Placeholder 2">
            <a:extLst>
              <a:ext uri="{FF2B5EF4-FFF2-40B4-BE49-F238E27FC236}">
                <a16:creationId xmlns:a16="http://schemas.microsoft.com/office/drawing/2014/main" id="{B80BC8FF-EEF3-0B6F-1003-8E6865248409}"/>
              </a:ext>
            </a:extLst>
          </p:cNvPr>
          <p:cNvSpPr>
            <a:spLocks noGrp="1"/>
          </p:cNvSpPr>
          <p:nvPr>
            <p:ph idx="1"/>
          </p:nvPr>
        </p:nvSpPr>
        <p:spPr>
          <a:xfrm>
            <a:off x="828554" y="1524270"/>
            <a:ext cx="11123270" cy="4251960"/>
          </a:xfrm>
        </p:spPr>
        <p:txBody>
          <a:bodyPr vert="horz" lIns="91440" tIns="45720" rIns="91440" bIns="45720" rtlCol="0" anchor="t">
            <a:noAutofit/>
          </a:bodyPr>
          <a:lstStyle/>
          <a:p>
            <a:r>
              <a:rPr lang="en-US" sz="2000" err="1"/>
              <a:t>Billardsporten</a:t>
            </a:r>
            <a:r>
              <a:rPr lang="en-US" sz="2000" dirty="0"/>
              <a:t> </a:t>
            </a:r>
            <a:r>
              <a:rPr lang="en-US" sz="2000" err="1"/>
              <a:t>står</a:t>
            </a:r>
            <a:r>
              <a:rPr lang="en-US" sz="2000" dirty="0"/>
              <a:t> </a:t>
            </a:r>
            <a:r>
              <a:rPr lang="en-US" sz="2000" err="1"/>
              <a:t>stærkere</a:t>
            </a:r>
            <a:r>
              <a:rPr lang="en-US" sz="2000"/>
              <a:t> end </a:t>
            </a:r>
            <a:r>
              <a:rPr lang="en-US" sz="2000" err="1"/>
              <a:t>nogensinde</a:t>
            </a:r>
            <a:r>
              <a:rPr lang="en-US" sz="2000" dirty="0"/>
              <a:t> </a:t>
            </a:r>
            <a:r>
              <a:rPr lang="en-US" sz="2000" err="1"/>
              <a:t>før</a:t>
            </a:r>
            <a:r>
              <a:rPr lang="en-US" sz="2000"/>
              <a:t> med et </a:t>
            </a:r>
            <a:r>
              <a:rPr lang="en-US" sz="2000" err="1"/>
              <a:t>historisk</a:t>
            </a:r>
            <a:r>
              <a:rPr lang="en-US" sz="2000" dirty="0"/>
              <a:t> </a:t>
            </a:r>
            <a:r>
              <a:rPr lang="en-US" sz="2000"/>
              <a:t>vækstpotentiale</a:t>
            </a:r>
            <a:endParaRPr lang="en-US"/>
          </a:p>
          <a:p>
            <a:r>
              <a:rPr lang="en-US" sz="2000"/>
              <a:t>Det er </a:t>
            </a:r>
            <a:r>
              <a:rPr lang="en-US" sz="2000" err="1"/>
              <a:t>vores</a:t>
            </a:r>
            <a:r>
              <a:rPr lang="en-US" sz="2000"/>
              <a:t> opgave med den nye </a:t>
            </a:r>
            <a:r>
              <a:rPr lang="en-US" sz="2000" err="1"/>
              <a:t>visionsplan</a:t>
            </a:r>
            <a:r>
              <a:rPr lang="en-US" sz="2000"/>
              <a:t> for de </a:t>
            </a:r>
            <a:r>
              <a:rPr lang="en-US" sz="2000" err="1"/>
              <a:t>næste</a:t>
            </a:r>
            <a:r>
              <a:rPr lang="en-US" sz="2000"/>
              <a:t> 4 år målrettet at eksekvere på dette </a:t>
            </a:r>
            <a:r>
              <a:rPr lang="en-US" sz="2000" err="1"/>
              <a:t>potentiale</a:t>
            </a:r>
            <a:r>
              <a:rPr lang="en-US" sz="2000"/>
              <a:t> – </a:t>
            </a:r>
            <a:r>
              <a:rPr lang="en-US" sz="2000" err="1"/>
              <a:t>endnu</a:t>
            </a:r>
            <a:r>
              <a:rPr lang="en-US" sz="2000"/>
              <a:t> mere end vi </a:t>
            </a:r>
            <a:r>
              <a:rPr lang="en-US" sz="2000" err="1"/>
              <a:t>allerede</a:t>
            </a:r>
            <a:r>
              <a:rPr lang="en-US" sz="2000" dirty="0"/>
              <a:t> </a:t>
            </a:r>
            <a:r>
              <a:rPr lang="en-US" sz="2000" err="1"/>
              <a:t>har</a:t>
            </a:r>
            <a:r>
              <a:rPr lang="en-US" sz="2000" dirty="0"/>
              <a:t> </a:t>
            </a:r>
            <a:r>
              <a:rPr lang="en-US" sz="2000" err="1"/>
              <a:t>gjort</a:t>
            </a:r>
            <a:r>
              <a:rPr lang="en-US" sz="2000"/>
              <a:t> de </a:t>
            </a:r>
            <a:r>
              <a:rPr lang="en-US" sz="2000" err="1"/>
              <a:t>sidste</a:t>
            </a:r>
            <a:r>
              <a:rPr lang="en-US" sz="2000"/>
              <a:t> 5 </a:t>
            </a:r>
            <a:r>
              <a:rPr lang="en-US" sz="2000" err="1"/>
              <a:t>år</a:t>
            </a:r>
            <a:endParaRPr lang="en-US" sz="2000"/>
          </a:p>
          <a:p>
            <a:r>
              <a:rPr lang="en-US" sz="2000"/>
              <a:t>Den </a:t>
            </a:r>
            <a:r>
              <a:rPr lang="en-US" sz="2000" err="1"/>
              <a:t>nuværende</a:t>
            </a:r>
            <a:r>
              <a:rPr lang="en-US" sz="2000" dirty="0"/>
              <a:t> </a:t>
            </a:r>
            <a:r>
              <a:rPr lang="en-US" sz="2000" err="1"/>
              <a:t>visionsplan</a:t>
            </a:r>
            <a:r>
              <a:rPr lang="en-US" sz="2000"/>
              <a:t> "DDBU mod nye </a:t>
            </a:r>
            <a:r>
              <a:rPr lang="en-US" sz="2000" err="1"/>
              <a:t>tider</a:t>
            </a:r>
            <a:r>
              <a:rPr lang="en-US" sz="2000"/>
              <a:t> – 2025" </a:t>
            </a:r>
            <a:r>
              <a:rPr lang="en-US" sz="2000" err="1"/>
              <a:t>udløber</a:t>
            </a:r>
            <a:r>
              <a:rPr lang="en-US" sz="2000" dirty="0"/>
              <a:t> </a:t>
            </a:r>
            <a:r>
              <a:rPr lang="en-US" sz="2000" err="1"/>
              <a:t>ved</a:t>
            </a:r>
            <a:r>
              <a:rPr lang="en-US" sz="2000"/>
              <a:t> årsskiftet og </a:t>
            </a:r>
            <a:r>
              <a:rPr lang="en-US" sz="2000" err="1"/>
              <a:t>årsmødet</a:t>
            </a:r>
            <a:r>
              <a:rPr lang="en-US" sz="2000"/>
              <a:t> d. 14. </a:t>
            </a:r>
            <a:r>
              <a:rPr lang="en-US" sz="2000" err="1"/>
              <a:t>juni</a:t>
            </a:r>
            <a:r>
              <a:rPr lang="en-US" sz="2000" dirty="0"/>
              <a:t> </a:t>
            </a:r>
            <a:r>
              <a:rPr lang="en-US" sz="2000" err="1"/>
              <a:t>i</a:t>
            </a:r>
            <a:r>
              <a:rPr lang="en-US" sz="2000" dirty="0"/>
              <a:t> </a:t>
            </a:r>
            <a:r>
              <a:rPr lang="en-US" sz="2000" err="1"/>
              <a:t>Idrættens</a:t>
            </a:r>
            <a:r>
              <a:rPr lang="en-US" sz="2000"/>
              <a:t> Hus </a:t>
            </a:r>
            <a:r>
              <a:rPr lang="en-US" sz="2000" err="1"/>
              <a:t>skal</a:t>
            </a:r>
            <a:r>
              <a:rPr lang="en-US" sz="2000" dirty="0"/>
              <a:t> </a:t>
            </a:r>
            <a:r>
              <a:rPr lang="en-US" sz="2000" err="1"/>
              <a:t>stemme</a:t>
            </a:r>
            <a:r>
              <a:rPr lang="en-US" sz="2000"/>
              <a:t> om dens </a:t>
            </a:r>
            <a:r>
              <a:rPr lang="en-US" sz="2000" err="1"/>
              <a:t>efterfølger</a:t>
            </a:r>
            <a:endParaRPr lang="en-US" sz="2000"/>
          </a:p>
          <a:p>
            <a:r>
              <a:rPr lang="en-US" sz="2000"/>
              <a:t>At </a:t>
            </a:r>
            <a:r>
              <a:rPr lang="en-US" sz="2000" err="1"/>
              <a:t>stille</a:t>
            </a:r>
            <a:r>
              <a:rPr lang="en-US" sz="2000"/>
              <a:t> det </a:t>
            </a:r>
            <a:r>
              <a:rPr lang="en-US" sz="2000" err="1"/>
              <a:t>bedste</a:t>
            </a:r>
            <a:r>
              <a:rPr lang="en-US" sz="2000" dirty="0"/>
              <a:t> </a:t>
            </a:r>
            <a:r>
              <a:rPr lang="en-US" sz="2000" err="1"/>
              <a:t>politiske</a:t>
            </a:r>
            <a:r>
              <a:rPr lang="en-US" sz="2000"/>
              <a:t> og administrative hold til </a:t>
            </a:r>
            <a:r>
              <a:rPr lang="en-US" sz="2000" err="1"/>
              <a:t>denne</a:t>
            </a:r>
            <a:r>
              <a:rPr lang="en-US" sz="2000"/>
              <a:t> store </a:t>
            </a:r>
            <a:r>
              <a:rPr lang="en-US" sz="2000" err="1"/>
              <a:t>opgave</a:t>
            </a:r>
            <a:r>
              <a:rPr lang="en-US" sz="2000"/>
              <a:t> er </a:t>
            </a:r>
            <a:r>
              <a:rPr lang="en-US" sz="2000" err="1"/>
              <a:t>altafgørende</a:t>
            </a:r>
            <a:r>
              <a:rPr lang="en-US" sz="2000" dirty="0"/>
              <a:t> </a:t>
            </a:r>
            <a:r>
              <a:rPr lang="en-US" sz="2000"/>
              <a:t>for </a:t>
            </a:r>
            <a:r>
              <a:rPr lang="en-US" sz="2000" err="1"/>
              <a:t>succes</a:t>
            </a:r>
            <a:r>
              <a:rPr lang="en-US" sz="2000" dirty="0"/>
              <a:t> </a:t>
            </a:r>
            <a:r>
              <a:rPr lang="en-US" sz="2000" err="1"/>
              <a:t>og</a:t>
            </a:r>
            <a:r>
              <a:rPr lang="en-US" sz="2000" dirty="0"/>
              <a:t> </a:t>
            </a:r>
            <a:r>
              <a:rPr lang="en-US" sz="2000" err="1"/>
              <a:t>dermed</a:t>
            </a:r>
            <a:r>
              <a:rPr lang="en-US" sz="2000" dirty="0"/>
              <a:t> </a:t>
            </a:r>
            <a:r>
              <a:rPr lang="en-US" sz="2000" err="1"/>
              <a:t>billardsportens</a:t>
            </a:r>
            <a:r>
              <a:rPr lang="en-US" sz="2000" dirty="0"/>
              <a:t> </a:t>
            </a:r>
            <a:r>
              <a:rPr lang="en-US" sz="2000" err="1"/>
              <a:t>og</a:t>
            </a:r>
            <a:r>
              <a:rPr lang="en-US" sz="2000"/>
              <a:t> DDBU´s fremtid – derfor indgår der en ændring af ledelsesstrukturen i visionsplanen, som et vigtigt led og succeskriterie </a:t>
            </a:r>
            <a:endParaRPr lang="en-US"/>
          </a:p>
          <a:p>
            <a:r>
              <a:rPr lang="en-US" sz="2000"/>
              <a:t>De nye strategiaftaler med Danmarks Idrætsforbund træder ligeledes i kraft d.1.januar 2026 og varer 4 år, hvor overskrifterne er VÆKST, KLUBUDVIKLING OG TALENTUDVIKLING. Dermed er der synergi mellem DDBU´s nye visionsplan og strategiaftalerne med DIF </a:t>
            </a:r>
            <a:endParaRPr lang="en-US"/>
          </a:p>
        </p:txBody>
      </p:sp>
    </p:spTree>
    <p:extLst>
      <p:ext uri="{BB962C8B-B14F-4D97-AF65-F5344CB8AC3E}">
        <p14:creationId xmlns:p14="http://schemas.microsoft.com/office/powerpoint/2010/main" val="3214488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ACBB15-0C24-34A2-3E39-09DB85A6ECD9}"/>
              </a:ext>
            </a:extLst>
          </p:cNvPr>
          <p:cNvSpPr>
            <a:spLocks noGrp="1"/>
          </p:cNvSpPr>
          <p:nvPr>
            <p:ph type="title"/>
          </p:nvPr>
        </p:nvSpPr>
        <p:spPr>
          <a:xfrm>
            <a:off x="754629" y="-1781844"/>
            <a:ext cx="11847708" cy="3361314"/>
          </a:xfrm>
        </p:spPr>
        <p:txBody>
          <a:bodyPr vert="horz" lIns="91440" tIns="45720" rIns="91440" bIns="45720" rtlCol="0" anchor="b">
            <a:normAutofit/>
          </a:bodyPr>
          <a:lstStyle/>
          <a:p>
            <a:r>
              <a:rPr lang="en-US" sz="4000" kern="1200" dirty="0">
                <a:latin typeface="+mj-lt"/>
                <a:ea typeface="+mj-ea"/>
                <a:cs typeface="+mj-cs"/>
              </a:rPr>
              <a:t>Evaluering </a:t>
            </a:r>
            <a:r>
              <a:rPr lang="en-US" sz="4000" dirty="0"/>
              <a:t> </a:t>
            </a:r>
            <a:r>
              <a:rPr lang="en-US" sz="4000" kern="1200" dirty="0">
                <a:latin typeface="+mj-lt"/>
                <a:ea typeface="+mj-ea"/>
                <a:cs typeface="+mj-cs"/>
              </a:rPr>
              <a:t>"DDBU mod nye tider – </a:t>
            </a:r>
            <a:r>
              <a:rPr lang="en-US" sz="4000" kern="1200">
                <a:latin typeface="+mj-lt"/>
                <a:ea typeface="+mj-ea"/>
                <a:cs typeface="+mj-cs"/>
              </a:rPr>
              <a:t>2025"</a:t>
            </a:r>
            <a:r>
              <a:rPr lang="en-US" sz="4000"/>
              <a:t> - hvad er opnået og hvad udestår?</a:t>
            </a:r>
            <a:endParaRPr lang="en-US" sz="4000" kern="1200">
              <a:latin typeface="+mj-lt"/>
              <a:ea typeface="+mj-ea"/>
              <a:cs typeface="+mj-cs"/>
            </a:endParaRPr>
          </a:p>
        </p:txBody>
      </p:sp>
      <p:graphicFrame>
        <p:nvGraphicFramePr>
          <p:cNvPr id="5" name="Content Placeholder 4">
            <a:extLst>
              <a:ext uri="{FF2B5EF4-FFF2-40B4-BE49-F238E27FC236}">
                <a16:creationId xmlns:a16="http://schemas.microsoft.com/office/drawing/2014/main" id="{BC19B9D1-9D8D-CDBE-6463-2215ED3CF377}"/>
              </a:ext>
            </a:extLst>
          </p:cNvPr>
          <p:cNvGraphicFramePr>
            <a:graphicFrameLocks noGrp="1"/>
          </p:cNvGraphicFramePr>
          <p:nvPr>
            <p:ph idx="1"/>
            <p:extLst>
              <p:ext uri="{D42A27DB-BD31-4B8C-83A1-F6EECF244321}">
                <p14:modId xmlns:p14="http://schemas.microsoft.com/office/powerpoint/2010/main" val="1367351686"/>
              </p:ext>
            </p:extLst>
          </p:nvPr>
        </p:nvGraphicFramePr>
        <p:xfrm>
          <a:off x="983847" y="1851949"/>
          <a:ext cx="10648508" cy="4907279"/>
        </p:xfrm>
        <a:graphic>
          <a:graphicData uri="http://schemas.openxmlformats.org/drawingml/2006/table">
            <a:tbl>
              <a:tblPr firstRow="1" bandRow="1">
                <a:tableStyleId>{073A0DAA-6AF3-43AB-8588-CEC1D06C72B9}</a:tableStyleId>
              </a:tblPr>
              <a:tblGrid>
                <a:gridCol w="7604725">
                  <a:extLst>
                    <a:ext uri="{9D8B030D-6E8A-4147-A177-3AD203B41FA5}">
                      <a16:colId xmlns:a16="http://schemas.microsoft.com/office/drawing/2014/main" val="1516075275"/>
                    </a:ext>
                  </a:extLst>
                </a:gridCol>
                <a:gridCol w="738924">
                  <a:extLst>
                    <a:ext uri="{9D8B030D-6E8A-4147-A177-3AD203B41FA5}">
                      <a16:colId xmlns:a16="http://schemas.microsoft.com/office/drawing/2014/main" val="3303779169"/>
                    </a:ext>
                  </a:extLst>
                </a:gridCol>
                <a:gridCol w="822131">
                  <a:extLst>
                    <a:ext uri="{9D8B030D-6E8A-4147-A177-3AD203B41FA5}">
                      <a16:colId xmlns:a16="http://schemas.microsoft.com/office/drawing/2014/main" val="4235985357"/>
                    </a:ext>
                  </a:extLst>
                </a:gridCol>
                <a:gridCol w="1482728">
                  <a:extLst>
                    <a:ext uri="{9D8B030D-6E8A-4147-A177-3AD203B41FA5}">
                      <a16:colId xmlns:a16="http://schemas.microsoft.com/office/drawing/2014/main" val="2305213051"/>
                    </a:ext>
                  </a:extLst>
                </a:gridCol>
              </a:tblGrid>
              <a:tr h="457200">
                <a:tc>
                  <a:txBody>
                    <a:bodyPr/>
                    <a:lstStyle/>
                    <a:p>
                      <a:endParaRPr lang="en-US" dirty="0">
                        <a:solidFill>
                          <a:srgbClr val="FF0000"/>
                        </a:solidFill>
                      </a:endParaRPr>
                    </a:p>
                  </a:txBody>
                  <a:tcPr/>
                </a:tc>
                <a:tc>
                  <a:txBody>
                    <a:bodyPr/>
                    <a:lstStyle/>
                    <a:p>
                      <a:r>
                        <a:rPr lang="en-US"/>
                        <a:t>JA</a:t>
                      </a:r>
                    </a:p>
                  </a:txBody>
                  <a:tcPr/>
                </a:tc>
                <a:tc>
                  <a:txBody>
                    <a:bodyPr/>
                    <a:lstStyle/>
                    <a:p>
                      <a:r>
                        <a:rPr lang="en-US"/>
                        <a:t>NEJ</a:t>
                      </a:r>
                    </a:p>
                  </a:txBody>
                  <a:tcPr/>
                </a:tc>
                <a:tc>
                  <a:txBody>
                    <a:bodyPr/>
                    <a:lstStyle/>
                    <a:p>
                      <a:r>
                        <a:rPr lang="en-US"/>
                        <a:t>DELVIST</a:t>
                      </a:r>
                    </a:p>
                  </a:txBody>
                  <a:tcPr/>
                </a:tc>
                <a:extLst>
                  <a:ext uri="{0D108BD9-81ED-4DB2-BD59-A6C34878D82A}">
                    <a16:rowId xmlns:a16="http://schemas.microsoft.com/office/drawing/2014/main" val="426233405"/>
                  </a:ext>
                </a:extLst>
              </a:tr>
              <a:tr h="370840">
                <a:tc>
                  <a:txBody>
                    <a:bodyPr/>
                    <a:lstStyle/>
                    <a:p>
                      <a:r>
                        <a:rPr lang="en-US"/>
                        <a:t>Profilere billard som en sport for alle? </a:t>
                      </a:r>
                    </a:p>
                  </a:txBody>
                  <a:tcPr/>
                </a:tc>
                <a:tc>
                  <a:txBody>
                    <a:bodyPr/>
                    <a:lstStyle/>
                    <a:p>
                      <a:r>
                        <a:rPr lang="en-US"/>
                        <a:t>X</a:t>
                      </a:r>
                      <a:endParaRPr lang="en-US" dirty="0"/>
                    </a:p>
                  </a:txBody>
                  <a:tcPr/>
                </a:tc>
                <a:tc>
                  <a:txBody>
                    <a:bodyPr/>
                    <a:lstStyle/>
                    <a:p>
                      <a:endParaRPr lang="en-US"/>
                    </a:p>
                  </a:txBody>
                  <a:tcPr/>
                </a:tc>
                <a:tc>
                  <a:txBody>
                    <a:bodyPr/>
                    <a:lstStyle/>
                    <a:p>
                      <a:r>
                        <a:rPr lang="en-US"/>
                        <a:t>x</a:t>
                      </a:r>
                    </a:p>
                  </a:txBody>
                  <a:tcPr/>
                </a:tc>
                <a:extLst>
                  <a:ext uri="{0D108BD9-81ED-4DB2-BD59-A6C34878D82A}">
                    <a16:rowId xmlns:a16="http://schemas.microsoft.com/office/drawing/2014/main" val="1251226612"/>
                  </a:ext>
                </a:extLst>
              </a:tr>
              <a:tr h="370840">
                <a:tc>
                  <a:txBody>
                    <a:bodyPr/>
                    <a:lstStyle/>
                    <a:p>
                      <a:r>
                        <a:rPr lang="en-US"/>
                        <a:t>Etablere sociale partnerskaber </a:t>
                      </a:r>
                    </a:p>
                  </a:txBody>
                  <a:tcPr/>
                </a:tc>
                <a:tc>
                  <a:txBody>
                    <a:bodyPr/>
                    <a:lstStyle/>
                    <a:p>
                      <a:r>
                        <a:rPr lang="en-US"/>
                        <a:t>X</a:t>
                      </a:r>
                      <a:endParaRPr lang="en-US" dirty="0"/>
                    </a:p>
                  </a:txBody>
                  <a:tcPr/>
                </a:tc>
                <a:tc>
                  <a:txBody>
                    <a:bodyPr/>
                    <a:lstStyle/>
                    <a:p>
                      <a:endParaRPr lang="en-US"/>
                    </a:p>
                  </a:txBody>
                  <a:tcPr/>
                </a:tc>
                <a:tc>
                  <a:txBody>
                    <a:bodyPr/>
                    <a:lstStyle/>
                    <a:p>
                      <a:r>
                        <a:rPr lang="en-US"/>
                        <a:t>x</a:t>
                      </a:r>
                    </a:p>
                  </a:txBody>
                  <a:tcPr/>
                </a:tc>
                <a:extLst>
                  <a:ext uri="{0D108BD9-81ED-4DB2-BD59-A6C34878D82A}">
                    <a16:rowId xmlns:a16="http://schemas.microsoft.com/office/drawing/2014/main" val="3207878957"/>
                  </a:ext>
                </a:extLst>
              </a:tr>
              <a:tr h="370840">
                <a:tc>
                  <a:txBody>
                    <a:bodyPr/>
                    <a:lstStyle/>
                    <a:p>
                      <a:r>
                        <a:rPr lang="en-US"/>
                        <a:t>Rykke på vækstpotentialet</a:t>
                      </a:r>
                      <a:endParaRPr lang="en-US" sz="1800" kern="1200">
                        <a:solidFill>
                          <a:srgbClr val="FF0000"/>
                        </a:solidFill>
                      </a:endParaRPr>
                    </a:p>
                  </a:txBody>
                  <a:tcPr/>
                </a:tc>
                <a:tc>
                  <a:txBody>
                    <a:bodyPr/>
                    <a:lstStyle/>
                    <a:p>
                      <a:r>
                        <a:rPr lang="en-US"/>
                        <a:t>X</a:t>
                      </a:r>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848551503"/>
                  </a:ext>
                </a:extLst>
              </a:tr>
              <a:tr h="370840">
                <a:tc>
                  <a:txBody>
                    <a:bodyPr/>
                    <a:lstStyle/>
                    <a:p>
                      <a:r>
                        <a:rPr lang="en-US"/>
                        <a:t>Præsentere eliten som sportens spydspids udadtil</a:t>
                      </a:r>
                      <a:endParaRPr lang="en-US" dirty="0"/>
                    </a:p>
                  </a:txBody>
                  <a:tcPr/>
                </a:tc>
                <a:tc>
                  <a:txBody>
                    <a:bodyPr/>
                    <a:lstStyle/>
                    <a:p>
                      <a:endParaRPr lang="en-US"/>
                    </a:p>
                  </a:txBody>
                  <a:tcPr/>
                </a:tc>
                <a:tc>
                  <a:txBody>
                    <a:bodyPr/>
                    <a:lstStyle/>
                    <a:p>
                      <a:r>
                        <a:rPr lang="en-US"/>
                        <a:t>x</a:t>
                      </a:r>
                    </a:p>
                  </a:txBody>
                  <a:tcPr/>
                </a:tc>
                <a:tc>
                  <a:txBody>
                    <a:bodyPr/>
                    <a:lstStyle/>
                    <a:p>
                      <a:endParaRPr lang="en-US"/>
                    </a:p>
                  </a:txBody>
                  <a:tcPr/>
                </a:tc>
                <a:extLst>
                  <a:ext uri="{0D108BD9-81ED-4DB2-BD59-A6C34878D82A}">
                    <a16:rowId xmlns:a16="http://schemas.microsoft.com/office/drawing/2014/main" val="2661415393"/>
                  </a:ext>
                </a:extLst>
              </a:tr>
              <a:tr h="370840">
                <a:tc>
                  <a:txBody>
                    <a:bodyPr/>
                    <a:lstStyle/>
                    <a:p>
                      <a:r>
                        <a:rPr lang="en-US"/>
                        <a:t>Ny struktur administrativt med arbejdende formand  </a:t>
                      </a:r>
                    </a:p>
                  </a:txBody>
                  <a:tcPr/>
                </a:tc>
                <a:tc>
                  <a:txBody>
                    <a:bodyPr/>
                    <a:lstStyle/>
                    <a:p>
                      <a:r>
                        <a:rPr lang="en-US"/>
                        <a:t>x</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914666081"/>
                  </a:ext>
                </a:extLst>
              </a:tr>
              <a:tr h="370840">
                <a:tc>
                  <a:txBody>
                    <a:bodyPr/>
                    <a:lstStyle/>
                    <a:p>
                      <a:r>
                        <a:rPr lang="en-US"/>
                        <a:t>Nyt turneringsafviklingssystem</a:t>
                      </a:r>
                    </a:p>
                  </a:txBody>
                  <a:tcPr/>
                </a:tc>
                <a:tc>
                  <a:txBody>
                    <a:bodyPr/>
                    <a:lstStyle/>
                    <a:p>
                      <a:r>
                        <a:rPr lang="en-US"/>
                        <a:t>X</a:t>
                      </a:r>
                    </a:p>
                  </a:txBody>
                  <a:tcPr/>
                </a:tc>
                <a:tc>
                  <a:txBody>
                    <a:bodyPr/>
                    <a:lstStyle/>
                    <a:p>
                      <a:endParaRPr lang="en-US"/>
                    </a:p>
                  </a:txBody>
                  <a:tcPr/>
                </a:tc>
                <a:tc>
                  <a:txBody>
                    <a:bodyPr/>
                    <a:lstStyle/>
                    <a:p>
                      <a:r>
                        <a:rPr lang="en-US"/>
                        <a:t>x</a:t>
                      </a:r>
                    </a:p>
                  </a:txBody>
                  <a:tcPr/>
                </a:tc>
                <a:extLst>
                  <a:ext uri="{0D108BD9-81ED-4DB2-BD59-A6C34878D82A}">
                    <a16:rowId xmlns:a16="http://schemas.microsoft.com/office/drawing/2014/main" val="1955679739"/>
                  </a:ext>
                </a:extLst>
              </a:tr>
              <a:tr h="370840">
                <a:tc>
                  <a:txBody>
                    <a:bodyPr/>
                    <a:lstStyle/>
                    <a:p>
                      <a:r>
                        <a:rPr lang="en-US"/>
                        <a:t>Klubudvikling – redde "gamle" klubber</a:t>
                      </a:r>
                    </a:p>
                  </a:txBody>
                  <a:tcPr/>
                </a:tc>
                <a:tc>
                  <a:txBody>
                    <a:bodyPr/>
                    <a:lstStyle/>
                    <a:p>
                      <a:r>
                        <a:rPr lang="en-US"/>
                        <a:t>X</a:t>
                      </a:r>
                    </a:p>
                  </a:txBody>
                  <a:tcPr/>
                </a:tc>
                <a:tc>
                  <a:txBody>
                    <a:bodyPr/>
                    <a:lstStyle/>
                    <a:p>
                      <a:endParaRPr lang="en-US"/>
                    </a:p>
                  </a:txBody>
                  <a:tcPr/>
                </a:tc>
                <a:tc>
                  <a:txBody>
                    <a:bodyPr/>
                    <a:lstStyle/>
                    <a:p>
                      <a:r>
                        <a:rPr lang="en-US"/>
                        <a:t>x</a:t>
                      </a:r>
                    </a:p>
                  </a:txBody>
                  <a:tcPr/>
                </a:tc>
                <a:extLst>
                  <a:ext uri="{0D108BD9-81ED-4DB2-BD59-A6C34878D82A}">
                    <a16:rowId xmlns:a16="http://schemas.microsoft.com/office/drawing/2014/main" val="2204945757"/>
                  </a:ext>
                </a:extLst>
              </a:tr>
              <a:tr h="370840">
                <a:tc>
                  <a:txBody>
                    <a:bodyPr/>
                    <a:lstStyle/>
                    <a:p>
                      <a:r>
                        <a:rPr lang="en-US"/>
                        <a:t>Økonomisk vækst</a:t>
                      </a:r>
                    </a:p>
                  </a:txBody>
                  <a:tcPr/>
                </a:tc>
                <a:tc>
                  <a:txBody>
                    <a:bodyPr/>
                    <a:lstStyle/>
                    <a:p>
                      <a:r>
                        <a:rPr lang="en-US"/>
                        <a:t>X</a:t>
                      </a:r>
                    </a:p>
                  </a:txBody>
                  <a:tcPr/>
                </a:tc>
                <a:tc>
                  <a:txBody>
                    <a:bodyPr/>
                    <a:lstStyle/>
                    <a:p>
                      <a:endParaRPr lang="en-US"/>
                    </a:p>
                  </a:txBody>
                  <a:tcPr/>
                </a:tc>
                <a:tc>
                  <a:txBody>
                    <a:bodyPr/>
                    <a:lstStyle/>
                    <a:p>
                      <a:r>
                        <a:rPr lang="en-US"/>
                        <a:t>x</a:t>
                      </a:r>
                    </a:p>
                  </a:txBody>
                  <a:tcPr/>
                </a:tc>
                <a:extLst>
                  <a:ext uri="{0D108BD9-81ED-4DB2-BD59-A6C34878D82A}">
                    <a16:rowId xmlns:a16="http://schemas.microsoft.com/office/drawing/2014/main" val="1103529315"/>
                  </a:ext>
                </a:extLst>
              </a:tr>
              <a:tr h="370840">
                <a:tc>
                  <a:txBody>
                    <a:bodyPr/>
                    <a:lstStyle/>
                    <a:p>
                      <a:r>
                        <a:rPr lang="en-US"/>
                        <a:t>Flere store events både nationale og internationale årligt</a:t>
                      </a:r>
                    </a:p>
                  </a:txBody>
                  <a:tcPr/>
                </a:tc>
                <a:tc>
                  <a:txBody>
                    <a:bodyPr/>
                    <a:lstStyle/>
                    <a:p>
                      <a:r>
                        <a:rPr lang="en-US"/>
                        <a:t>X</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620526064"/>
                  </a:ext>
                </a:extLst>
              </a:tr>
              <a:tr h="370840">
                <a:tc>
                  <a:txBody>
                    <a:bodyPr/>
                    <a:lstStyle/>
                    <a:p>
                      <a:r>
                        <a:rPr lang="en-US"/>
                        <a:t>Skomar tilbage til DDBU og TV events (Champ)</a:t>
                      </a:r>
                    </a:p>
                  </a:txBody>
                  <a:tcPr/>
                </a:tc>
                <a:tc>
                  <a:txBody>
                    <a:bodyPr/>
                    <a:lstStyle/>
                    <a:p>
                      <a:r>
                        <a:rPr lang="en-US"/>
                        <a:t>X</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466992528"/>
                  </a:ext>
                </a:extLst>
              </a:tr>
              <a:tr h="370840">
                <a:tc>
                  <a:txBody>
                    <a:bodyPr/>
                    <a:lstStyle/>
                    <a:p>
                      <a:r>
                        <a:rPr lang="en-US"/>
                        <a:t>Generel mere mediebevågenhed </a:t>
                      </a:r>
                    </a:p>
                  </a:txBody>
                  <a:tcPr/>
                </a:tc>
                <a:tc>
                  <a:txBody>
                    <a:bodyPr/>
                    <a:lstStyle/>
                    <a:p>
                      <a:r>
                        <a:rPr lang="en-US"/>
                        <a:t>X</a:t>
                      </a:r>
                    </a:p>
                  </a:txBody>
                  <a:tcPr/>
                </a:tc>
                <a:tc>
                  <a:txBody>
                    <a:bodyPr/>
                    <a:lstStyle/>
                    <a:p>
                      <a:endParaRPr lang="en-US"/>
                    </a:p>
                  </a:txBody>
                  <a:tcPr/>
                </a:tc>
                <a:tc>
                  <a:txBody>
                    <a:bodyPr/>
                    <a:lstStyle/>
                    <a:p>
                      <a:r>
                        <a:rPr lang="en-US"/>
                        <a:t>x</a:t>
                      </a:r>
                      <a:endParaRPr lang="en-US" dirty="0"/>
                    </a:p>
                  </a:txBody>
                  <a:tcPr/>
                </a:tc>
                <a:extLst>
                  <a:ext uri="{0D108BD9-81ED-4DB2-BD59-A6C34878D82A}">
                    <a16:rowId xmlns:a16="http://schemas.microsoft.com/office/drawing/2014/main" val="455344167"/>
                  </a:ext>
                </a:extLst>
              </a:tr>
              <a:tr h="370839">
                <a:tc>
                  <a:txBody>
                    <a:bodyPr/>
                    <a:lstStyle/>
                    <a:p>
                      <a:pPr lvl="0">
                        <a:buNone/>
                      </a:pPr>
                      <a:r>
                        <a:rPr lang="en-US"/>
                        <a:t>PR – marketing – sociale medier – internt – eksternt </a:t>
                      </a:r>
                      <a:endParaRPr lang="en-US" dirty="0"/>
                    </a:p>
                  </a:txBody>
                  <a:tcPr/>
                </a:tc>
                <a:tc>
                  <a:txBody>
                    <a:bodyPr/>
                    <a:lstStyle/>
                    <a:p>
                      <a:pPr lvl="0">
                        <a:buNone/>
                      </a:pPr>
                      <a:endParaRPr lang="en-US" dirty="0"/>
                    </a:p>
                  </a:txBody>
                  <a:tcPr/>
                </a:tc>
                <a:tc>
                  <a:txBody>
                    <a:bodyPr/>
                    <a:lstStyle/>
                    <a:p>
                      <a:pPr lvl="0">
                        <a:buNone/>
                      </a:pPr>
                      <a:r>
                        <a:rPr lang="en-US"/>
                        <a:t>X</a:t>
                      </a:r>
                      <a:endParaRPr lang="en-US" dirty="0"/>
                    </a:p>
                  </a:txBody>
                  <a:tcPr/>
                </a:tc>
                <a:tc>
                  <a:txBody>
                    <a:bodyPr/>
                    <a:lstStyle/>
                    <a:p>
                      <a:pPr lvl="0">
                        <a:buNone/>
                      </a:pPr>
                      <a:r>
                        <a:rPr lang="en-US"/>
                        <a:t>x</a:t>
                      </a:r>
                      <a:endParaRPr lang="en-US" dirty="0"/>
                    </a:p>
                  </a:txBody>
                  <a:tcPr/>
                </a:tc>
                <a:extLst>
                  <a:ext uri="{0D108BD9-81ED-4DB2-BD59-A6C34878D82A}">
                    <a16:rowId xmlns:a16="http://schemas.microsoft.com/office/drawing/2014/main" val="3491848498"/>
                  </a:ext>
                </a:extLst>
              </a:tr>
            </a:tbl>
          </a:graphicData>
        </a:graphic>
      </p:graphicFrame>
    </p:spTree>
    <p:extLst>
      <p:ext uri="{BB962C8B-B14F-4D97-AF65-F5344CB8AC3E}">
        <p14:creationId xmlns:p14="http://schemas.microsoft.com/office/powerpoint/2010/main" val="3602870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13953-3AA1-F973-1693-4356AF0FAC08}"/>
              </a:ext>
            </a:extLst>
          </p:cNvPr>
          <p:cNvSpPr>
            <a:spLocks noGrp="1"/>
          </p:cNvSpPr>
          <p:nvPr>
            <p:ph type="title"/>
          </p:nvPr>
        </p:nvSpPr>
        <p:spPr>
          <a:xfrm>
            <a:off x="211931" y="108987"/>
            <a:ext cx="9956747" cy="1438780"/>
          </a:xfrm>
        </p:spPr>
        <p:txBody>
          <a:bodyPr/>
          <a:lstStyle/>
          <a:p>
            <a:r>
              <a:rPr lang="en-US"/>
              <a:t>Væksttal 2020-2024</a:t>
            </a:r>
          </a:p>
        </p:txBody>
      </p:sp>
      <p:pic>
        <p:nvPicPr>
          <p:cNvPr id="16" name="Content Placeholder 15" descr="A screenshot of a table&#10;&#10;AI-generated content may be incorrect.">
            <a:extLst>
              <a:ext uri="{FF2B5EF4-FFF2-40B4-BE49-F238E27FC236}">
                <a16:creationId xmlns:a16="http://schemas.microsoft.com/office/drawing/2014/main" id="{1473CEF9-202D-9A0B-0492-5059A878BAC0}"/>
              </a:ext>
            </a:extLst>
          </p:cNvPr>
          <p:cNvPicPr>
            <a:picLocks noGrp="1" noChangeAspect="1"/>
          </p:cNvPicPr>
          <p:nvPr>
            <p:ph idx="1"/>
          </p:nvPr>
        </p:nvPicPr>
        <p:blipFill>
          <a:blip r:embed="rId2"/>
          <a:stretch>
            <a:fillRect/>
          </a:stretch>
        </p:blipFill>
        <p:spPr>
          <a:xfrm>
            <a:off x="208259" y="2362071"/>
            <a:ext cx="11542252" cy="2872208"/>
          </a:xfrm>
        </p:spPr>
      </p:pic>
      <p:sp>
        <p:nvSpPr>
          <p:cNvPr id="4" name="Date Placeholder 3">
            <a:extLst>
              <a:ext uri="{FF2B5EF4-FFF2-40B4-BE49-F238E27FC236}">
                <a16:creationId xmlns:a16="http://schemas.microsoft.com/office/drawing/2014/main" id="{4764B766-72AD-27F7-1273-225F93A66FF5}"/>
              </a:ext>
            </a:extLst>
          </p:cNvPr>
          <p:cNvSpPr>
            <a:spLocks noGrp="1"/>
          </p:cNvSpPr>
          <p:nvPr>
            <p:ph type="dt" sz="half" idx="10"/>
          </p:nvPr>
        </p:nvSpPr>
        <p:spPr/>
        <p:txBody>
          <a:bodyPr/>
          <a:lstStyle/>
          <a:p>
            <a:fld id="{7EC2640F-E461-40E1-BE37-F81CEB5B5BA4}" type="datetime1">
              <a:t>5/29/2025</a:t>
            </a:fld>
            <a:endParaRPr lang="en-US"/>
          </a:p>
        </p:txBody>
      </p:sp>
      <p:sp>
        <p:nvSpPr>
          <p:cNvPr id="5" name="Footer Placeholder 4">
            <a:extLst>
              <a:ext uri="{FF2B5EF4-FFF2-40B4-BE49-F238E27FC236}">
                <a16:creationId xmlns:a16="http://schemas.microsoft.com/office/drawing/2014/main" id="{5D4D71FD-3BD2-30BD-6EC1-6AFDD52A9E18}"/>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03EC0A99-6C59-C2BE-81D2-9857861DBD11}"/>
              </a:ext>
            </a:extLst>
          </p:cNvPr>
          <p:cNvSpPr>
            <a:spLocks noGrp="1"/>
          </p:cNvSpPr>
          <p:nvPr>
            <p:ph type="sldNum" sz="quarter" idx="12"/>
          </p:nvPr>
        </p:nvSpPr>
        <p:spPr/>
        <p:txBody>
          <a:bodyPr/>
          <a:lstStyle/>
          <a:p>
            <a:fld id="{6E91CC32-6A6B-4E2E-BBA1-6864F305DA26}" type="slidenum">
              <a:rPr lang="en-US" dirty="0"/>
              <a:t>4</a:t>
            </a:fld>
            <a:endParaRPr lang="en-US"/>
          </a:p>
        </p:txBody>
      </p:sp>
    </p:spTree>
    <p:extLst>
      <p:ext uri="{BB962C8B-B14F-4D97-AF65-F5344CB8AC3E}">
        <p14:creationId xmlns:p14="http://schemas.microsoft.com/office/powerpoint/2010/main" val="3503492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1ACF0-901B-79B9-178A-8EA30A1A7F39}"/>
              </a:ext>
            </a:extLst>
          </p:cNvPr>
          <p:cNvSpPr>
            <a:spLocks noGrp="1"/>
          </p:cNvSpPr>
          <p:nvPr>
            <p:ph type="title"/>
          </p:nvPr>
        </p:nvSpPr>
        <p:spPr>
          <a:xfrm>
            <a:off x="626691" y="407999"/>
            <a:ext cx="9956747" cy="1438780"/>
          </a:xfrm>
        </p:spPr>
        <p:txBody>
          <a:bodyPr/>
          <a:lstStyle/>
          <a:p>
            <a:r>
              <a:rPr lang="en-US"/>
              <a:t>Vækstpotentiale/vækstområder</a:t>
            </a:r>
          </a:p>
        </p:txBody>
      </p:sp>
      <p:sp>
        <p:nvSpPr>
          <p:cNvPr id="3" name="Content Placeholder 2">
            <a:extLst>
              <a:ext uri="{FF2B5EF4-FFF2-40B4-BE49-F238E27FC236}">
                <a16:creationId xmlns:a16="http://schemas.microsoft.com/office/drawing/2014/main" id="{751AE8D6-BAA5-9E12-7F22-BE1473577BF8}"/>
              </a:ext>
            </a:extLst>
          </p:cNvPr>
          <p:cNvSpPr>
            <a:spLocks noGrp="1"/>
          </p:cNvSpPr>
          <p:nvPr>
            <p:ph idx="1"/>
          </p:nvPr>
        </p:nvSpPr>
        <p:spPr>
          <a:xfrm>
            <a:off x="624834" y="2364654"/>
            <a:ext cx="9956747" cy="3870181"/>
          </a:xfrm>
        </p:spPr>
        <p:txBody>
          <a:bodyPr vert="horz" lIns="91440" tIns="45720" rIns="91440" bIns="45720" rtlCol="0" anchor="t">
            <a:normAutofit fontScale="92500"/>
          </a:bodyPr>
          <a:lstStyle/>
          <a:p>
            <a:r>
              <a:rPr lang="en-US"/>
              <a:t>Minimum 100 hvide pletter på Danmarkskortet uden billardklubber</a:t>
            </a:r>
          </a:p>
          <a:p>
            <a:r>
              <a:rPr lang="en-US"/>
              <a:t>7400 boligafdelinger i den sociale boligsektor, hvor ca.15% har haft eller har billardaktiviteter</a:t>
            </a:r>
          </a:p>
          <a:p>
            <a:r>
              <a:rPr lang="en-US"/>
              <a:t>9000 boligafdelinger i den almene boligsektor, hvor ca.15% har haft eller har billardaktviteter</a:t>
            </a:r>
          </a:p>
          <a:p>
            <a:r>
              <a:rPr lang="en-US"/>
              <a:t>5400 boligafdelinger i andelsbolig sektoren, hvor ca.15% har haft eller har billardaktiviteter </a:t>
            </a:r>
          </a:p>
          <a:p>
            <a:r>
              <a:rPr lang="en-US"/>
              <a:t>Flere end 1000 værtshuse med billardaktiviteter </a:t>
            </a:r>
          </a:p>
          <a:p>
            <a:r>
              <a:rPr lang="en-US"/>
              <a:t>650 ungdoms/aktivitetsklubber med poolborde </a:t>
            </a:r>
          </a:p>
          <a:p>
            <a:r>
              <a:rPr lang="en-US"/>
              <a:t>240 efterskoler med poolborde</a:t>
            </a:r>
          </a:p>
          <a:p>
            <a:r>
              <a:rPr lang="en-US"/>
              <a:t>Derudover er der et stort skyggetal i ældrecentre, firmaidræt, DGI idræt, Arbejderidræt, DSB idræt, privatklubber og meget mere </a:t>
            </a:r>
            <a:endParaRPr lang="en-US" dirty="0"/>
          </a:p>
        </p:txBody>
      </p:sp>
      <p:sp>
        <p:nvSpPr>
          <p:cNvPr id="4" name="Date Placeholder 3">
            <a:extLst>
              <a:ext uri="{FF2B5EF4-FFF2-40B4-BE49-F238E27FC236}">
                <a16:creationId xmlns:a16="http://schemas.microsoft.com/office/drawing/2014/main" id="{0F8E119B-3F6F-CEA2-AA17-2C8EE95A1914}"/>
              </a:ext>
            </a:extLst>
          </p:cNvPr>
          <p:cNvSpPr>
            <a:spLocks noGrp="1"/>
          </p:cNvSpPr>
          <p:nvPr>
            <p:ph type="dt" sz="half" idx="10"/>
          </p:nvPr>
        </p:nvSpPr>
        <p:spPr/>
        <p:txBody>
          <a:bodyPr/>
          <a:lstStyle/>
          <a:p>
            <a:fld id="{DED76907-D0CA-4099-82B5-89CCF4B8AC17}" type="datetime1">
              <a:t>5/29/2025</a:t>
            </a:fld>
            <a:endParaRPr lang="en-US"/>
          </a:p>
        </p:txBody>
      </p:sp>
      <p:sp>
        <p:nvSpPr>
          <p:cNvPr id="5" name="Footer Placeholder 4">
            <a:extLst>
              <a:ext uri="{FF2B5EF4-FFF2-40B4-BE49-F238E27FC236}">
                <a16:creationId xmlns:a16="http://schemas.microsoft.com/office/drawing/2014/main" id="{31DFBFCF-D348-AFEA-8319-7F4A78949DC2}"/>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668674FC-5002-FA95-B2FA-3BE25F2AF2DB}"/>
              </a:ext>
            </a:extLst>
          </p:cNvPr>
          <p:cNvSpPr>
            <a:spLocks noGrp="1"/>
          </p:cNvSpPr>
          <p:nvPr>
            <p:ph type="sldNum" sz="quarter" idx="12"/>
          </p:nvPr>
        </p:nvSpPr>
        <p:spPr/>
        <p:txBody>
          <a:bodyPr/>
          <a:lstStyle/>
          <a:p>
            <a:fld id="{6E91CC32-6A6B-4E2E-BBA1-6864F305DA26}" type="slidenum">
              <a:rPr lang="en-US" dirty="0"/>
              <a:t>5</a:t>
            </a:fld>
            <a:endParaRPr lang="en-US"/>
          </a:p>
        </p:txBody>
      </p:sp>
    </p:spTree>
    <p:extLst>
      <p:ext uri="{BB962C8B-B14F-4D97-AF65-F5344CB8AC3E}">
        <p14:creationId xmlns:p14="http://schemas.microsoft.com/office/powerpoint/2010/main" val="3392273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271E7A-BDD8-FFE6-026A-0870C2B509B0}"/>
              </a:ext>
            </a:extLst>
          </p:cNvPr>
          <p:cNvSpPr>
            <a:spLocks noGrp="1"/>
          </p:cNvSpPr>
          <p:nvPr>
            <p:ph type="title"/>
          </p:nvPr>
        </p:nvSpPr>
        <p:spPr>
          <a:xfrm>
            <a:off x="489557" y="79718"/>
            <a:ext cx="4409750" cy="5431536"/>
          </a:xfrm>
        </p:spPr>
        <p:txBody>
          <a:bodyPr>
            <a:normAutofit/>
          </a:bodyPr>
          <a:lstStyle/>
          <a:p>
            <a:r>
              <a:rPr lang="da-DK" sz="4600" dirty="0"/>
              <a:t>Hovedpunkter i strategi-samarbejdet med Danmarks Idrætsforbund </a:t>
            </a:r>
            <a:r>
              <a:rPr lang="da-DK" sz="4600"/>
              <a:t>2026-2029</a:t>
            </a:r>
          </a:p>
        </p:txBody>
      </p:sp>
      <p:sp>
        <p:nvSpPr>
          <p:cNvPr id="3" name="Pladsholder til indhold 2">
            <a:extLst>
              <a:ext uri="{FF2B5EF4-FFF2-40B4-BE49-F238E27FC236}">
                <a16:creationId xmlns:a16="http://schemas.microsoft.com/office/drawing/2014/main" id="{114680FA-F1C7-1AEE-2ED4-1128413A8234}"/>
              </a:ext>
            </a:extLst>
          </p:cNvPr>
          <p:cNvSpPr>
            <a:spLocks noGrp="1"/>
          </p:cNvSpPr>
          <p:nvPr>
            <p:ph idx="1"/>
          </p:nvPr>
        </p:nvSpPr>
        <p:spPr>
          <a:xfrm>
            <a:off x="5138141" y="868614"/>
            <a:ext cx="6224335" cy="5431536"/>
          </a:xfrm>
        </p:spPr>
        <p:txBody>
          <a:bodyPr vert="horz" lIns="91440" tIns="45720" rIns="91440" bIns="45720" rtlCol="0" anchor="ctr">
            <a:normAutofit fontScale="92500"/>
          </a:bodyPr>
          <a:lstStyle/>
          <a:p>
            <a:r>
              <a:rPr lang="da-DK" sz="2000" b="1">
                <a:solidFill>
                  <a:srgbClr val="FF0000"/>
                </a:solidFill>
              </a:rPr>
              <a:t>VÆKST</a:t>
            </a:r>
          </a:p>
          <a:p>
            <a:pPr lvl="1">
              <a:buFont typeface="Courier New" panose="020B0604020202020204" pitchFamily="34" charset="0"/>
              <a:buChar char="o"/>
            </a:pPr>
            <a:r>
              <a:rPr lang="da-DK" sz="2000"/>
              <a:t>Fortsat indlemmelse af boligforeningsklubber og andre klubber i DDBU med et vækstmål på 1000 nye medlemmer om året fordelt på 30-40 klubber</a:t>
            </a:r>
          </a:p>
          <a:p>
            <a:r>
              <a:rPr lang="da-DK" sz="2000" b="1">
                <a:solidFill>
                  <a:srgbClr val="FF0000"/>
                </a:solidFill>
              </a:rPr>
              <a:t>KLUBUDVIKLING</a:t>
            </a:r>
          </a:p>
          <a:p>
            <a:pPr lvl="1">
              <a:buFont typeface="Courier New" panose="020B0604020202020204" pitchFamily="34" charset="0"/>
              <a:buChar char="o"/>
            </a:pPr>
            <a:r>
              <a:rPr lang="da-DK" sz="2000"/>
              <a:t>Hjælpe de "gamle" Keglebillardklubber med det kommende generationsskifte - ved at udvikle individuelle planer for forandring, modernisering og eventuelt kommercialisering </a:t>
            </a:r>
          </a:p>
          <a:p>
            <a:r>
              <a:rPr lang="da-DK" sz="2000" b="1">
                <a:solidFill>
                  <a:srgbClr val="FF0000"/>
                </a:solidFill>
              </a:rPr>
              <a:t>TALENTUDVIKLING </a:t>
            </a:r>
          </a:p>
          <a:p>
            <a:pPr lvl="1">
              <a:buFont typeface="Courier New" panose="020B0604020202020204" pitchFamily="34" charset="0"/>
              <a:buChar char="o"/>
            </a:pPr>
            <a:r>
              <a:rPr lang="da-DK" sz="2000"/>
              <a:t>De 4 internationale billard discipliner mangler i høj grad talenter, som skal findes blandt Keglebillardspillerne/Skomarspillerne og via nye innovative måder at rekruttere på</a:t>
            </a:r>
          </a:p>
          <a:p>
            <a:pPr marL="0" indent="0">
              <a:buNone/>
            </a:pPr>
            <a:endParaRPr lang="da-DK" sz="2000"/>
          </a:p>
        </p:txBody>
      </p:sp>
    </p:spTree>
    <p:extLst>
      <p:ext uri="{BB962C8B-B14F-4D97-AF65-F5344CB8AC3E}">
        <p14:creationId xmlns:p14="http://schemas.microsoft.com/office/powerpoint/2010/main" val="1136660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3904DC-1CC5-6E17-CDE9-154513065D81}"/>
              </a:ext>
            </a:extLst>
          </p:cNvPr>
          <p:cNvSpPr>
            <a:spLocks noGrp="1"/>
          </p:cNvSpPr>
          <p:nvPr>
            <p:ph type="title"/>
          </p:nvPr>
        </p:nvSpPr>
        <p:spPr>
          <a:xfrm>
            <a:off x="331833" y="80940"/>
            <a:ext cx="9956747" cy="1438780"/>
          </a:xfrm>
        </p:spPr>
        <p:txBody>
          <a:bodyPr/>
          <a:lstStyle/>
          <a:p>
            <a:r>
              <a:rPr lang="da-DK"/>
              <a:t>Visionsplanens målsætninger - år 1</a:t>
            </a:r>
          </a:p>
        </p:txBody>
      </p:sp>
      <p:sp>
        <p:nvSpPr>
          <p:cNvPr id="3" name="Pladsholder til indhold 2">
            <a:extLst>
              <a:ext uri="{FF2B5EF4-FFF2-40B4-BE49-F238E27FC236}">
                <a16:creationId xmlns:a16="http://schemas.microsoft.com/office/drawing/2014/main" id="{6356C4A8-1F27-AC9D-5D42-D6ED2FF8C88D}"/>
              </a:ext>
            </a:extLst>
          </p:cNvPr>
          <p:cNvSpPr>
            <a:spLocks noGrp="1"/>
          </p:cNvSpPr>
          <p:nvPr>
            <p:ph idx="1"/>
          </p:nvPr>
        </p:nvSpPr>
        <p:spPr>
          <a:xfrm>
            <a:off x="327899" y="1525045"/>
            <a:ext cx="9966392" cy="5056585"/>
          </a:xfrm>
        </p:spPr>
        <p:txBody>
          <a:bodyPr vert="horz" lIns="91440" tIns="45720" rIns="91440" bIns="45720" rtlCol="0" anchor="t">
            <a:normAutofit fontScale="85000" lnSpcReduction="20000"/>
          </a:bodyPr>
          <a:lstStyle/>
          <a:p>
            <a:pPr marL="285750" indent="-285750"/>
            <a:r>
              <a:rPr lang="da-DK"/>
              <a:t>Ny bestyrelsesstruktur og ny udvalgsstruktur (se organigram) implementeres og "trykprøves"!</a:t>
            </a:r>
            <a:endParaRPr lang="en-US"/>
          </a:p>
          <a:p>
            <a:pPr marL="285750" indent="-285750"/>
            <a:r>
              <a:rPr lang="da-DK"/>
              <a:t>Personaleudvidelse – 1 ny konsulent, 1 deltids PR-marketingmedarbejder, 1 deltids kontormedarbejder</a:t>
            </a:r>
          </a:p>
          <a:p>
            <a:pPr marL="285750" indent="-285750"/>
            <a:r>
              <a:rPr lang="da-DK"/>
              <a:t>Ansøge Landsbyggefonden/andre fonde om midler til et bolig socialt projekt som eksekveres over en længere årrække baseret på erfaringer fra 2 gennemførte pilotprojekter og research. Projektet indebærer blandt andet, at flere konsulenter, møde-bookere og researchere ansættes med det mål at indlemme endnu flere boligafdelingers billardklubber/lokaler i DDBU – og med tiden tilbyde disse spændende og attraktive nye turneringsformer </a:t>
            </a:r>
          </a:p>
          <a:p>
            <a:pPr marL="285750" indent="-285750"/>
            <a:r>
              <a:rPr lang="da-DK"/>
              <a:t>Opbygning af rekrutteringsstruktur for talentudvikling i de 4 internationale discipliner</a:t>
            </a:r>
            <a:endParaRPr lang="da-DK" dirty="0"/>
          </a:p>
          <a:p>
            <a:pPr marL="285750" indent="-285750"/>
            <a:r>
              <a:rPr lang="da-DK"/>
              <a:t>Fokus på at hjælpe nødlidende klubber med udvikling og udstyre dem med værktøjer til overlevelse og sikring af fremtiden</a:t>
            </a:r>
            <a:endParaRPr lang="da-DK" dirty="0"/>
          </a:p>
          <a:p>
            <a:pPr marL="285750" indent="-285750"/>
            <a:r>
              <a:rPr lang="da-DK"/>
              <a:t>Tænke billard ind som en helårssport/hobby, som ikke kun udøves fra september til marts – men flere måneder af året </a:t>
            </a:r>
          </a:p>
          <a:p>
            <a:pPr marL="285750" indent="-285750"/>
            <a:r>
              <a:rPr lang="da-DK"/>
              <a:t>Færdiggøre og implementere det nye turneringsafviklingsprogram – billardresultater.dk</a:t>
            </a:r>
            <a:endParaRPr lang="da-DK" dirty="0"/>
          </a:p>
          <a:p>
            <a:pPr marL="285750" indent="-285750"/>
            <a:r>
              <a:rPr lang="da-DK"/>
              <a:t>Etablere et nyt internt og eksternt PR-Marketingskoncept for DDBU</a:t>
            </a:r>
            <a:endParaRPr lang="da-DK" dirty="0"/>
          </a:p>
          <a:p>
            <a:pPr marL="285750" indent="-285750"/>
            <a:r>
              <a:rPr lang="da-DK"/>
              <a:t>Fortsat fokus på kontinuerlig optimering af SKOMAR CHAMP for kontinuerligt at vokse som et stadig mere værdifuldt "brand" for DDBU og billardsporten</a:t>
            </a:r>
            <a:endParaRPr lang="da-DK" dirty="0"/>
          </a:p>
          <a:p>
            <a:pPr marL="285750" indent="-285750"/>
            <a:endParaRPr lang="da-DK"/>
          </a:p>
          <a:p>
            <a:pPr marL="285750" indent="-285750"/>
            <a:endParaRPr lang="da-DK"/>
          </a:p>
          <a:p>
            <a:pPr marL="0" indent="0">
              <a:buNone/>
            </a:pPr>
            <a:endParaRPr lang="da-DK"/>
          </a:p>
          <a:p>
            <a:pPr marL="0" indent="0">
              <a:buNone/>
            </a:pPr>
            <a:endParaRPr lang="da-DK"/>
          </a:p>
        </p:txBody>
      </p:sp>
    </p:spTree>
    <p:extLst>
      <p:ext uri="{BB962C8B-B14F-4D97-AF65-F5344CB8AC3E}">
        <p14:creationId xmlns:p14="http://schemas.microsoft.com/office/powerpoint/2010/main" val="1356083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5BDF2-B7A5-6B3C-3314-27AC461DB413}"/>
              </a:ext>
            </a:extLst>
          </p:cNvPr>
          <p:cNvSpPr>
            <a:spLocks noGrp="1"/>
          </p:cNvSpPr>
          <p:nvPr>
            <p:ph type="title"/>
          </p:nvPr>
        </p:nvSpPr>
        <p:spPr>
          <a:xfrm>
            <a:off x="578463" y="89696"/>
            <a:ext cx="9956747" cy="1438780"/>
          </a:xfrm>
        </p:spPr>
        <p:txBody>
          <a:bodyPr/>
          <a:lstStyle/>
          <a:p>
            <a:r>
              <a:rPr lang="en-US"/>
              <a:t>Ny Bestyrelsesstruktur</a:t>
            </a:r>
          </a:p>
        </p:txBody>
      </p:sp>
      <p:sp>
        <p:nvSpPr>
          <p:cNvPr id="3" name="Content Placeholder 2">
            <a:extLst>
              <a:ext uri="{FF2B5EF4-FFF2-40B4-BE49-F238E27FC236}">
                <a16:creationId xmlns:a16="http://schemas.microsoft.com/office/drawing/2014/main" id="{6067945E-2FC1-025F-ED88-CB471CEF0989}"/>
              </a:ext>
            </a:extLst>
          </p:cNvPr>
          <p:cNvSpPr>
            <a:spLocks noGrp="1"/>
          </p:cNvSpPr>
          <p:nvPr>
            <p:ph idx="1"/>
          </p:nvPr>
        </p:nvSpPr>
        <p:spPr>
          <a:xfrm>
            <a:off x="393341" y="1843794"/>
            <a:ext cx="10516190" cy="4275294"/>
          </a:xfrm>
        </p:spPr>
        <p:txBody>
          <a:bodyPr vert="horz" lIns="91440" tIns="45720" rIns="91440" bIns="45720" rtlCol="0" anchor="t">
            <a:normAutofit fontScale="85000" lnSpcReduction="10000"/>
          </a:bodyPr>
          <a:lstStyle/>
          <a:p>
            <a:r>
              <a:rPr lang="en-US"/>
              <a:t>Siden 2020 har bestyrelsen bestået af formand, 2 næstformænd (fra 2023), kasserer, turneringsleder, ungdomsleder samt 4 menige bestyrelsesmedlemmer, som hver er formand for et disciplinudvalg. Caramboleudvalget, Pooludvalget og Kvindeudvalget har arbejdet som ad-hoc udvalg udenfor bestyrelsen. </a:t>
            </a:r>
          </a:p>
          <a:p>
            <a:r>
              <a:rPr lang="en-US"/>
              <a:t>Denne struktur har vist sig at være "tung" at arbejde med og lede. Meningen med denne struktur fra starten var, at alle involverede i DDBU´s ledelsesstruktur skulle involveres i det samlede bestyrelsesarbejde generelt- også på de områder, som ikke havde noget at gøre med ens udvalgsformandspost.</a:t>
            </a:r>
          </a:p>
          <a:p>
            <a:r>
              <a:rPr lang="en-US"/>
              <a:t>Det er ikke lykkes at få dette til at fungere tilfredsstillende, da interessen fra udvalgsformændene hovedsageligt er blevet hos deres "egen" disciplin (disciplinudvalg) og mindre i at deltage i det generelle bestyrelsesarbejde, hvilket er forståeligt og egentlig også ønskeligt, da vi dermed opnår en mere effektiv og målrettet politisk indsats og samlet et bedre resultat for de enkelte discipliner og billardsporten generelt. </a:t>
            </a:r>
          </a:p>
          <a:p>
            <a:r>
              <a:rPr lang="en-US"/>
              <a:t>Derfor foreslås det nu, at bestyrelsen fremover består af formand, næstformand, kasserer, turneringsleder, ungdomsleder og kvindeleder. Forretningsudvalget nedlægges. De 6 disciplinudvalg arbejder videre som ad-hoc udvalg under bestyrelsen, hvor hvert bestyrelsesmedlem bliver kontaktperson for et disciplinudvalg, hvorved informationsstrømmen holdes intakt og bestyrelsen kan  holde et konstant overblik over disciplinudvalgenes gøren og laden. Der holdes 2 årlige fællesmøder, hvor både bestyrelsen og udvalgsformændene deltager. </a:t>
            </a:r>
            <a:endParaRPr lang="en-US" dirty="0"/>
          </a:p>
          <a:p>
            <a:endParaRPr lang="en-US" dirty="0"/>
          </a:p>
        </p:txBody>
      </p:sp>
      <p:sp>
        <p:nvSpPr>
          <p:cNvPr id="4" name="Date Placeholder 3">
            <a:extLst>
              <a:ext uri="{FF2B5EF4-FFF2-40B4-BE49-F238E27FC236}">
                <a16:creationId xmlns:a16="http://schemas.microsoft.com/office/drawing/2014/main" id="{2BE225AA-3DE7-A4A7-52AE-723B83CD7C9C}"/>
              </a:ext>
            </a:extLst>
          </p:cNvPr>
          <p:cNvSpPr>
            <a:spLocks noGrp="1"/>
          </p:cNvSpPr>
          <p:nvPr>
            <p:ph type="dt" sz="half" idx="10"/>
          </p:nvPr>
        </p:nvSpPr>
        <p:spPr/>
        <p:txBody>
          <a:bodyPr/>
          <a:lstStyle/>
          <a:p>
            <a:fld id="{F4B73826-34F2-4AFD-A540-F7A79590462D}" type="datetime1">
              <a:t>5/29/2025</a:t>
            </a:fld>
            <a:endParaRPr lang="en-US"/>
          </a:p>
        </p:txBody>
      </p:sp>
      <p:sp>
        <p:nvSpPr>
          <p:cNvPr id="5" name="Footer Placeholder 4">
            <a:extLst>
              <a:ext uri="{FF2B5EF4-FFF2-40B4-BE49-F238E27FC236}">
                <a16:creationId xmlns:a16="http://schemas.microsoft.com/office/drawing/2014/main" id="{53AFC47C-C6C9-21A5-DB72-4E6E43196E0B}"/>
              </a:ext>
            </a:extLst>
          </p:cNvPr>
          <p:cNvSpPr>
            <a:spLocks noGrp="1"/>
          </p:cNvSpPr>
          <p:nvPr>
            <p:ph type="ftr" sz="quarter" idx="11"/>
          </p:nvPr>
        </p:nvSpPr>
        <p:spPr/>
        <p:txBody>
          <a:bodyPr/>
          <a:lstStyle/>
          <a:p>
            <a:r>
              <a:rPr lang="en-US"/>
              <a:t>
              </a:t>
            </a:r>
          </a:p>
        </p:txBody>
      </p:sp>
      <p:sp>
        <p:nvSpPr>
          <p:cNvPr id="6" name="Slide Number Placeholder 5">
            <a:extLst>
              <a:ext uri="{FF2B5EF4-FFF2-40B4-BE49-F238E27FC236}">
                <a16:creationId xmlns:a16="http://schemas.microsoft.com/office/drawing/2014/main" id="{68FB1684-2255-E4C7-E838-003EF2F7F900}"/>
              </a:ext>
            </a:extLst>
          </p:cNvPr>
          <p:cNvSpPr>
            <a:spLocks noGrp="1"/>
          </p:cNvSpPr>
          <p:nvPr>
            <p:ph type="sldNum" sz="quarter" idx="12"/>
          </p:nvPr>
        </p:nvSpPr>
        <p:spPr/>
        <p:txBody>
          <a:bodyPr/>
          <a:lstStyle/>
          <a:p>
            <a:fld id="{6E91CC32-6A6B-4E2E-BBA1-6864F305DA26}" type="slidenum">
              <a:rPr lang="en-US" dirty="0"/>
              <a:t>8</a:t>
            </a:fld>
            <a:endParaRPr lang="en-US"/>
          </a:p>
        </p:txBody>
      </p:sp>
    </p:spTree>
    <p:extLst>
      <p:ext uri="{BB962C8B-B14F-4D97-AF65-F5344CB8AC3E}">
        <p14:creationId xmlns:p14="http://schemas.microsoft.com/office/powerpoint/2010/main" val="2764449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D59A8CB7-361B-4EA9-A18E-EC9A424C3162}"/>
              </a:ext>
            </a:extLst>
          </p:cNvPr>
          <p:cNvSpPr/>
          <p:nvPr/>
        </p:nvSpPr>
        <p:spPr>
          <a:xfrm>
            <a:off x="3984107" y="79594"/>
            <a:ext cx="3119885" cy="9201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a:cs typeface="Calibri"/>
              </a:rPr>
              <a:t>Årsmøde </a:t>
            </a:r>
            <a:endParaRPr lang="da-DK"/>
          </a:p>
        </p:txBody>
      </p:sp>
      <p:sp>
        <p:nvSpPr>
          <p:cNvPr id="5" name="Rektangel 4">
            <a:extLst>
              <a:ext uri="{FF2B5EF4-FFF2-40B4-BE49-F238E27FC236}">
                <a16:creationId xmlns:a16="http://schemas.microsoft.com/office/drawing/2014/main" id="{AE39944F-91DD-448C-8C56-785E0B8A44A4}"/>
              </a:ext>
            </a:extLst>
          </p:cNvPr>
          <p:cNvSpPr/>
          <p:nvPr/>
        </p:nvSpPr>
        <p:spPr>
          <a:xfrm>
            <a:off x="524000" y="177988"/>
            <a:ext cx="2440327" cy="6087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a:cs typeface="Calibri"/>
              </a:rPr>
              <a:t>Ordensudvalg </a:t>
            </a:r>
          </a:p>
        </p:txBody>
      </p:sp>
      <p:sp>
        <p:nvSpPr>
          <p:cNvPr id="6" name="Rektangel 5">
            <a:extLst>
              <a:ext uri="{FF2B5EF4-FFF2-40B4-BE49-F238E27FC236}">
                <a16:creationId xmlns:a16="http://schemas.microsoft.com/office/drawing/2014/main" id="{5F8A879F-A612-4860-A448-E6A8D5A3CCC2}"/>
              </a:ext>
            </a:extLst>
          </p:cNvPr>
          <p:cNvSpPr/>
          <p:nvPr/>
        </p:nvSpPr>
        <p:spPr>
          <a:xfrm>
            <a:off x="4004377" y="2420510"/>
            <a:ext cx="3119885" cy="9201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da-DK">
                <a:cs typeface="Calibri"/>
              </a:rPr>
              <a:t>Forretningsudvalg </a:t>
            </a:r>
          </a:p>
        </p:txBody>
      </p:sp>
      <p:sp>
        <p:nvSpPr>
          <p:cNvPr id="7" name="Rektangel 6">
            <a:extLst>
              <a:ext uri="{FF2B5EF4-FFF2-40B4-BE49-F238E27FC236}">
                <a16:creationId xmlns:a16="http://schemas.microsoft.com/office/drawing/2014/main" id="{A5C1B8B2-50FC-48DE-A4F3-8010AD820314}"/>
              </a:ext>
            </a:extLst>
          </p:cNvPr>
          <p:cNvSpPr/>
          <p:nvPr/>
        </p:nvSpPr>
        <p:spPr>
          <a:xfrm>
            <a:off x="3998130" y="3654565"/>
            <a:ext cx="3122604" cy="10628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da-DK">
              <a:cs typeface="Calibri"/>
            </a:endParaRPr>
          </a:p>
          <a:p>
            <a:pPr algn="ctr"/>
            <a:r>
              <a:rPr lang="da-DK">
                <a:cs typeface="Calibri"/>
              </a:rPr>
              <a:t>Sekretariat</a:t>
            </a:r>
          </a:p>
          <a:p>
            <a:pPr algn="ctr"/>
            <a:endParaRPr lang="da-DK" dirty="0">
              <a:cs typeface="Calibri"/>
            </a:endParaRPr>
          </a:p>
          <a:p>
            <a:pPr algn="ctr"/>
            <a:endParaRPr lang="da-DK">
              <a:cs typeface="Calibri"/>
            </a:endParaRPr>
          </a:p>
        </p:txBody>
      </p:sp>
      <p:sp>
        <p:nvSpPr>
          <p:cNvPr id="8" name="Rektangel 7">
            <a:extLst>
              <a:ext uri="{FF2B5EF4-FFF2-40B4-BE49-F238E27FC236}">
                <a16:creationId xmlns:a16="http://schemas.microsoft.com/office/drawing/2014/main" id="{B7575CFE-0660-4D04-98BF-7B9B235811B9}"/>
              </a:ext>
            </a:extLst>
          </p:cNvPr>
          <p:cNvSpPr/>
          <p:nvPr/>
        </p:nvSpPr>
        <p:spPr>
          <a:xfrm>
            <a:off x="522843" y="1234977"/>
            <a:ext cx="2436340" cy="6070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da-DK">
                <a:cs typeface="Calibri"/>
              </a:rPr>
              <a:t>Sportsappeludvalget</a:t>
            </a:r>
          </a:p>
        </p:txBody>
      </p:sp>
      <p:sp>
        <p:nvSpPr>
          <p:cNvPr id="9" name="Rektangel 8">
            <a:extLst>
              <a:ext uri="{FF2B5EF4-FFF2-40B4-BE49-F238E27FC236}">
                <a16:creationId xmlns:a16="http://schemas.microsoft.com/office/drawing/2014/main" id="{A882CAF0-4006-48E7-9FF7-B2851A5DBBCB}"/>
              </a:ext>
            </a:extLst>
          </p:cNvPr>
          <p:cNvSpPr/>
          <p:nvPr/>
        </p:nvSpPr>
        <p:spPr>
          <a:xfrm>
            <a:off x="4000723" y="1252526"/>
            <a:ext cx="3119885" cy="9201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a:cs typeface="Calibri"/>
              </a:rPr>
              <a:t>Bestyrelse</a:t>
            </a:r>
          </a:p>
        </p:txBody>
      </p:sp>
      <p:sp>
        <p:nvSpPr>
          <p:cNvPr id="10" name="Rektangel 9">
            <a:extLst>
              <a:ext uri="{FF2B5EF4-FFF2-40B4-BE49-F238E27FC236}">
                <a16:creationId xmlns:a16="http://schemas.microsoft.com/office/drawing/2014/main" id="{06EE4F78-A59F-4C07-B15D-0F36B09B00C2}"/>
              </a:ext>
            </a:extLst>
          </p:cNvPr>
          <p:cNvSpPr/>
          <p:nvPr/>
        </p:nvSpPr>
        <p:spPr>
          <a:xfrm>
            <a:off x="9256375" y="2925936"/>
            <a:ext cx="1519125" cy="4858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a:cs typeface="Calibri"/>
              </a:rPr>
              <a:t>Snooker-udvalg</a:t>
            </a:r>
          </a:p>
        </p:txBody>
      </p:sp>
      <p:sp>
        <p:nvSpPr>
          <p:cNvPr id="11" name="Rektangel 10">
            <a:extLst>
              <a:ext uri="{FF2B5EF4-FFF2-40B4-BE49-F238E27FC236}">
                <a16:creationId xmlns:a16="http://schemas.microsoft.com/office/drawing/2014/main" id="{6E141170-FDC4-4021-B2FF-6272550252BB}"/>
              </a:ext>
            </a:extLst>
          </p:cNvPr>
          <p:cNvSpPr/>
          <p:nvPr/>
        </p:nvSpPr>
        <p:spPr>
          <a:xfrm>
            <a:off x="8748102" y="2213905"/>
            <a:ext cx="1455389" cy="5358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a:cs typeface="Calibri"/>
              </a:rPr>
              <a:t>Pool-udvalg</a:t>
            </a:r>
          </a:p>
        </p:txBody>
      </p:sp>
      <p:sp>
        <p:nvSpPr>
          <p:cNvPr id="12" name="Rektangel 11">
            <a:extLst>
              <a:ext uri="{FF2B5EF4-FFF2-40B4-BE49-F238E27FC236}">
                <a16:creationId xmlns:a16="http://schemas.microsoft.com/office/drawing/2014/main" id="{0F8B635E-BFDD-455A-A1FF-7F70442F005B}"/>
              </a:ext>
            </a:extLst>
          </p:cNvPr>
          <p:cNvSpPr/>
          <p:nvPr/>
        </p:nvSpPr>
        <p:spPr>
          <a:xfrm>
            <a:off x="9809004" y="3604377"/>
            <a:ext cx="1495749" cy="5175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da-DK" err="1">
                <a:solidFill>
                  <a:schemeClr val="tx1"/>
                </a:solidFill>
                <a:cs typeface="Calibri"/>
              </a:rPr>
              <a:t>Skomar</a:t>
            </a:r>
            <a:r>
              <a:rPr lang="da-DK">
                <a:solidFill>
                  <a:schemeClr val="tx1"/>
                </a:solidFill>
                <a:cs typeface="Calibri"/>
              </a:rPr>
              <a:t>-udvalg</a:t>
            </a:r>
          </a:p>
        </p:txBody>
      </p:sp>
      <p:sp>
        <p:nvSpPr>
          <p:cNvPr id="13" name="Rektangel 12">
            <a:extLst>
              <a:ext uri="{FF2B5EF4-FFF2-40B4-BE49-F238E27FC236}">
                <a16:creationId xmlns:a16="http://schemas.microsoft.com/office/drawing/2014/main" id="{BCF09A27-0011-41C3-AF8B-5A7DD7B32FC8}"/>
              </a:ext>
            </a:extLst>
          </p:cNvPr>
          <p:cNvSpPr/>
          <p:nvPr/>
        </p:nvSpPr>
        <p:spPr>
          <a:xfrm>
            <a:off x="7820620" y="4388926"/>
            <a:ext cx="1624640" cy="5175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a:cs typeface="Calibri"/>
              </a:rPr>
              <a:t>Turnerings-udvalg</a:t>
            </a:r>
            <a:endParaRPr lang="da-DK"/>
          </a:p>
        </p:txBody>
      </p:sp>
      <p:sp>
        <p:nvSpPr>
          <p:cNvPr id="14" name="Rektangel 13">
            <a:extLst>
              <a:ext uri="{FF2B5EF4-FFF2-40B4-BE49-F238E27FC236}">
                <a16:creationId xmlns:a16="http://schemas.microsoft.com/office/drawing/2014/main" id="{63F7A86E-280F-4F66-AA07-FA62BDFC423F}"/>
              </a:ext>
            </a:extLst>
          </p:cNvPr>
          <p:cNvSpPr/>
          <p:nvPr/>
        </p:nvSpPr>
        <p:spPr>
          <a:xfrm>
            <a:off x="7822065" y="5144544"/>
            <a:ext cx="1629708" cy="5175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err="1">
                <a:cs typeface="Calibri"/>
              </a:rPr>
              <a:t>Ungdoms-udvalg</a:t>
            </a:r>
            <a:endParaRPr lang="da-DK">
              <a:cs typeface="Calibri"/>
            </a:endParaRPr>
          </a:p>
        </p:txBody>
      </p:sp>
      <p:sp>
        <p:nvSpPr>
          <p:cNvPr id="15" name="Tekstfelt 14">
            <a:extLst>
              <a:ext uri="{FF2B5EF4-FFF2-40B4-BE49-F238E27FC236}">
                <a16:creationId xmlns:a16="http://schemas.microsoft.com/office/drawing/2014/main" id="{820DD805-9D33-4B4E-841F-067D3E744664}"/>
              </a:ext>
            </a:extLst>
          </p:cNvPr>
          <p:cNvSpPr txBox="1"/>
          <p:nvPr/>
        </p:nvSpPr>
        <p:spPr>
          <a:xfrm>
            <a:off x="3960273" y="5406685"/>
            <a:ext cx="3144242"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da-DK" sz="4000" b="1">
                <a:latin typeface="Calibri Light"/>
              </a:rPr>
              <a:t>DDBU</a:t>
            </a:r>
            <a:r>
              <a:rPr lang="da-DK" sz="4000" b="1">
                <a:latin typeface="Calibri Light"/>
                <a:cs typeface="Calibri Light"/>
              </a:rPr>
              <a:t>​</a:t>
            </a:r>
            <a:br>
              <a:rPr lang="da-DK" sz="2400">
                <a:latin typeface="Calibri Light"/>
                <a:cs typeface="Calibri Light"/>
              </a:rPr>
            </a:br>
            <a:r>
              <a:rPr lang="da-DK" sz="2400" b="1">
                <a:latin typeface="Calibri Light"/>
              </a:rPr>
              <a:t>Organigram 2020-2025</a:t>
            </a:r>
            <a:endParaRPr lang="da-DK" sz="2400"/>
          </a:p>
        </p:txBody>
      </p:sp>
      <p:cxnSp>
        <p:nvCxnSpPr>
          <p:cNvPr id="18" name="Lige pilforbindelse 17">
            <a:extLst>
              <a:ext uri="{FF2B5EF4-FFF2-40B4-BE49-F238E27FC236}">
                <a16:creationId xmlns:a16="http://schemas.microsoft.com/office/drawing/2014/main" id="{F7BCE7D9-41A1-45FE-BBF7-4F108616AF9E}"/>
              </a:ext>
            </a:extLst>
          </p:cNvPr>
          <p:cNvCxnSpPr/>
          <p:nvPr/>
        </p:nvCxnSpPr>
        <p:spPr>
          <a:xfrm>
            <a:off x="5487483" y="1021546"/>
            <a:ext cx="1" cy="603849"/>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21" name="Lige pilforbindelse 20">
            <a:extLst>
              <a:ext uri="{FF2B5EF4-FFF2-40B4-BE49-F238E27FC236}">
                <a16:creationId xmlns:a16="http://schemas.microsoft.com/office/drawing/2014/main" id="{D45773F3-A3F7-478B-9319-050DE255D85E}"/>
              </a:ext>
            </a:extLst>
          </p:cNvPr>
          <p:cNvCxnSpPr>
            <a:cxnSpLocks/>
          </p:cNvCxnSpPr>
          <p:nvPr/>
        </p:nvCxnSpPr>
        <p:spPr>
          <a:xfrm flipH="1" flipV="1">
            <a:off x="5459201" y="2096664"/>
            <a:ext cx="116" cy="318541"/>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22" name="Lige pilforbindelse 21">
            <a:extLst>
              <a:ext uri="{FF2B5EF4-FFF2-40B4-BE49-F238E27FC236}">
                <a16:creationId xmlns:a16="http://schemas.microsoft.com/office/drawing/2014/main" id="{E462AF94-4E8A-4F5F-B59B-4157944DF9AE}"/>
              </a:ext>
            </a:extLst>
          </p:cNvPr>
          <p:cNvCxnSpPr>
            <a:cxnSpLocks/>
          </p:cNvCxnSpPr>
          <p:nvPr/>
        </p:nvCxnSpPr>
        <p:spPr>
          <a:xfrm flipH="1" flipV="1">
            <a:off x="8890557" y="4281671"/>
            <a:ext cx="3241621" cy="824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23" name="Lige pilforbindelse 22">
            <a:extLst>
              <a:ext uri="{FF2B5EF4-FFF2-40B4-BE49-F238E27FC236}">
                <a16:creationId xmlns:a16="http://schemas.microsoft.com/office/drawing/2014/main" id="{10C1CAD8-0DB9-4137-92BF-32732FAD1D10}"/>
              </a:ext>
            </a:extLst>
          </p:cNvPr>
          <p:cNvCxnSpPr>
            <a:cxnSpLocks/>
          </p:cNvCxnSpPr>
          <p:nvPr/>
        </p:nvCxnSpPr>
        <p:spPr>
          <a:xfrm>
            <a:off x="7116840" y="2819541"/>
            <a:ext cx="2292245" cy="254079"/>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24" name="Lige pilforbindelse 23">
            <a:extLst>
              <a:ext uri="{FF2B5EF4-FFF2-40B4-BE49-F238E27FC236}">
                <a16:creationId xmlns:a16="http://schemas.microsoft.com/office/drawing/2014/main" id="{2CBA65B5-3324-4DE6-AC94-45D0A166D354}"/>
              </a:ext>
            </a:extLst>
          </p:cNvPr>
          <p:cNvCxnSpPr>
            <a:cxnSpLocks/>
          </p:cNvCxnSpPr>
          <p:nvPr/>
        </p:nvCxnSpPr>
        <p:spPr>
          <a:xfrm flipH="1">
            <a:off x="7102946" y="633476"/>
            <a:ext cx="838349" cy="182842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25" name="Lige pilforbindelse 24">
            <a:extLst>
              <a:ext uri="{FF2B5EF4-FFF2-40B4-BE49-F238E27FC236}">
                <a16:creationId xmlns:a16="http://schemas.microsoft.com/office/drawing/2014/main" id="{8074539B-7A7E-41EA-B16B-D52F1F5A1181}"/>
              </a:ext>
            </a:extLst>
          </p:cNvPr>
          <p:cNvCxnSpPr>
            <a:cxnSpLocks/>
          </p:cNvCxnSpPr>
          <p:nvPr/>
        </p:nvCxnSpPr>
        <p:spPr>
          <a:xfrm flipH="1">
            <a:off x="7140904" y="2029550"/>
            <a:ext cx="1317681" cy="58635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26" name="Lige pilforbindelse 25">
            <a:extLst>
              <a:ext uri="{FF2B5EF4-FFF2-40B4-BE49-F238E27FC236}">
                <a16:creationId xmlns:a16="http://schemas.microsoft.com/office/drawing/2014/main" id="{BB263D71-703F-4839-B480-5E8A40277572}"/>
              </a:ext>
            </a:extLst>
          </p:cNvPr>
          <p:cNvCxnSpPr>
            <a:cxnSpLocks/>
          </p:cNvCxnSpPr>
          <p:nvPr/>
        </p:nvCxnSpPr>
        <p:spPr>
          <a:xfrm flipV="1">
            <a:off x="2807490" y="2800883"/>
            <a:ext cx="1164209" cy="1260456"/>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27" name="Lige pilforbindelse 26">
            <a:extLst>
              <a:ext uri="{FF2B5EF4-FFF2-40B4-BE49-F238E27FC236}">
                <a16:creationId xmlns:a16="http://schemas.microsoft.com/office/drawing/2014/main" id="{D2D1EB31-470D-4E23-8003-E6733A5A0EAC}"/>
              </a:ext>
            </a:extLst>
          </p:cNvPr>
          <p:cNvCxnSpPr>
            <a:cxnSpLocks/>
          </p:cNvCxnSpPr>
          <p:nvPr/>
        </p:nvCxnSpPr>
        <p:spPr>
          <a:xfrm flipH="1" flipV="1">
            <a:off x="7065928" y="2888012"/>
            <a:ext cx="2941346" cy="858633"/>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28" name="Lige pilforbindelse 27">
            <a:extLst>
              <a:ext uri="{FF2B5EF4-FFF2-40B4-BE49-F238E27FC236}">
                <a16:creationId xmlns:a16="http://schemas.microsoft.com/office/drawing/2014/main" id="{F7BBD25B-7BF8-4482-8D52-88B108EBB21B}"/>
              </a:ext>
            </a:extLst>
          </p:cNvPr>
          <p:cNvCxnSpPr>
            <a:cxnSpLocks/>
          </p:cNvCxnSpPr>
          <p:nvPr/>
        </p:nvCxnSpPr>
        <p:spPr>
          <a:xfrm flipH="1">
            <a:off x="2859766" y="436537"/>
            <a:ext cx="1133988" cy="8324"/>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29" name="Lige pilforbindelse 28">
            <a:extLst>
              <a:ext uri="{FF2B5EF4-FFF2-40B4-BE49-F238E27FC236}">
                <a16:creationId xmlns:a16="http://schemas.microsoft.com/office/drawing/2014/main" id="{E3B02811-8A73-44A4-849E-A8F6E29763B1}"/>
              </a:ext>
            </a:extLst>
          </p:cNvPr>
          <p:cNvCxnSpPr>
            <a:cxnSpLocks/>
          </p:cNvCxnSpPr>
          <p:nvPr/>
        </p:nvCxnSpPr>
        <p:spPr>
          <a:xfrm flipH="1">
            <a:off x="2801986" y="839237"/>
            <a:ext cx="1237510" cy="444404"/>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30" name="Lige pilforbindelse 29">
            <a:extLst>
              <a:ext uri="{FF2B5EF4-FFF2-40B4-BE49-F238E27FC236}">
                <a16:creationId xmlns:a16="http://schemas.microsoft.com/office/drawing/2014/main" id="{3B251299-C259-4A7A-8614-8AF28FD9A6AB}"/>
              </a:ext>
            </a:extLst>
          </p:cNvPr>
          <p:cNvCxnSpPr>
            <a:cxnSpLocks/>
          </p:cNvCxnSpPr>
          <p:nvPr/>
        </p:nvCxnSpPr>
        <p:spPr>
          <a:xfrm>
            <a:off x="7101776" y="3061514"/>
            <a:ext cx="1564192" cy="1652355"/>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31" name="Rektangel 30">
            <a:extLst>
              <a:ext uri="{FF2B5EF4-FFF2-40B4-BE49-F238E27FC236}">
                <a16:creationId xmlns:a16="http://schemas.microsoft.com/office/drawing/2014/main" id="{09502C1D-5850-4EDC-89DE-8BA619C26BB3}"/>
              </a:ext>
            </a:extLst>
          </p:cNvPr>
          <p:cNvSpPr/>
          <p:nvPr/>
        </p:nvSpPr>
        <p:spPr>
          <a:xfrm>
            <a:off x="7540342" y="81762"/>
            <a:ext cx="1526469" cy="5175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a:cs typeface="Calibri"/>
              </a:rPr>
              <a:t>Keglebillard- udvalg</a:t>
            </a:r>
          </a:p>
        </p:txBody>
      </p:sp>
      <p:sp>
        <p:nvSpPr>
          <p:cNvPr id="32" name="Rektangel 31">
            <a:extLst>
              <a:ext uri="{FF2B5EF4-FFF2-40B4-BE49-F238E27FC236}">
                <a16:creationId xmlns:a16="http://schemas.microsoft.com/office/drawing/2014/main" id="{AE76FE7F-6115-4BC6-8582-C113D1541E83}"/>
              </a:ext>
            </a:extLst>
          </p:cNvPr>
          <p:cNvSpPr/>
          <p:nvPr/>
        </p:nvSpPr>
        <p:spPr>
          <a:xfrm>
            <a:off x="7915758" y="812531"/>
            <a:ext cx="1537198" cy="5050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a:cs typeface="Calibri"/>
              </a:rPr>
              <a:t>5-Kegler-udvalg</a:t>
            </a:r>
          </a:p>
        </p:txBody>
      </p:sp>
      <p:sp>
        <p:nvSpPr>
          <p:cNvPr id="33" name="Rektangel 32">
            <a:extLst>
              <a:ext uri="{FF2B5EF4-FFF2-40B4-BE49-F238E27FC236}">
                <a16:creationId xmlns:a16="http://schemas.microsoft.com/office/drawing/2014/main" id="{FD145C80-DDDA-409F-AAF3-1DF8F64CB9F7}"/>
              </a:ext>
            </a:extLst>
          </p:cNvPr>
          <p:cNvSpPr/>
          <p:nvPr/>
        </p:nvSpPr>
        <p:spPr>
          <a:xfrm>
            <a:off x="8340847" y="1493334"/>
            <a:ext cx="1624640" cy="5175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err="1">
                <a:cs typeface="Calibri"/>
              </a:rPr>
              <a:t>Carambole</a:t>
            </a:r>
            <a:r>
              <a:rPr lang="da-DK">
                <a:cs typeface="Calibri"/>
              </a:rPr>
              <a:t>-udvalg</a:t>
            </a:r>
          </a:p>
        </p:txBody>
      </p:sp>
      <p:cxnSp>
        <p:nvCxnSpPr>
          <p:cNvPr id="34" name="Lige pilforbindelse 33">
            <a:extLst>
              <a:ext uri="{FF2B5EF4-FFF2-40B4-BE49-F238E27FC236}">
                <a16:creationId xmlns:a16="http://schemas.microsoft.com/office/drawing/2014/main" id="{825A55EB-9A48-4A4B-89D6-ADDA1F0884D0}"/>
              </a:ext>
            </a:extLst>
          </p:cNvPr>
          <p:cNvCxnSpPr>
            <a:cxnSpLocks/>
          </p:cNvCxnSpPr>
          <p:nvPr/>
        </p:nvCxnSpPr>
        <p:spPr>
          <a:xfrm flipH="1">
            <a:off x="7129882" y="1348528"/>
            <a:ext cx="1222522" cy="1145109"/>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35" name="Lige pilforbindelse 34">
            <a:extLst>
              <a:ext uri="{FF2B5EF4-FFF2-40B4-BE49-F238E27FC236}">
                <a16:creationId xmlns:a16="http://schemas.microsoft.com/office/drawing/2014/main" id="{0742919F-ACD2-45F9-8088-6C32095B0258}"/>
              </a:ext>
            </a:extLst>
          </p:cNvPr>
          <p:cNvCxnSpPr>
            <a:cxnSpLocks/>
          </p:cNvCxnSpPr>
          <p:nvPr/>
        </p:nvCxnSpPr>
        <p:spPr>
          <a:xfrm flipH="1">
            <a:off x="7165887" y="2671042"/>
            <a:ext cx="2002451" cy="45682"/>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36" name="Lige pilforbindelse 35">
            <a:extLst>
              <a:ext uri="{FF2B5EF4-FFF2-40B4-BE49-F238E27FC236}">
                <a16:creationId xmlns:a16="http://schemas.microsoft.com/office/drawing/2014/main" id="{887FF999-396D-43E7-8CDF-C03689079142}"/>
              </a:ext>
            </a:extLst>
          </p:cNvPr>
          <p:cNvCxnSpPr>
            <a:cxnSpLocks/>
          </p:cNvCxnSpPr>
          <p:nvPr/>
        </p:nvCxnSpPr>
        <p:spPr>
          <a:xfrm flipH="1" flipV="1">
            <a:off x="7082157" y="3128982"/>
            <a:ext cx="770308" cy="2281134"/>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3" name="Lige pilforbindelse 2">
            <a:extLst>
              <a:ext uri="{FF2B5EF4-FFF2-40B4-BE49-F238E27FC236}">
                <a16:creationId xmlns:a16="http://schemas.microsoft.com/office/drawing/2014/main" id="{9C74532C-1EBA-4980-A1C5-F4065C587C51}"/>
              </a:ext>
            </a:extLst>
          </p:cNvPr>
          <p:cNvCxnSpPr/>
          <p:nvPr/>
        </p:nvCxnSpPr>
        <p:spPr>
          <a:xfrm>
            <a:off x="5451421" y="3171668"/>
            <a:ext cx="1" cy="487180"/>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17" name="Tekstfelt 16">
            <a:extLst>
              <a:ext uri="{FF2B5EF4-FFF2-40B4-BE49-F238E27FC236}">
                <a16:creationId xmlns:a16="http://schemas.microsoft.com/office/drawing/2014/main" id="{67ED150B-C6F1-423E-9DCF-CBB575283C09}"/>
              </a:ext>
            </a:extLst>
          </p:cNvPr>
          <p:cNvSpPr txBox="1"/>
          <p:nvPr/>
        </p:nvSpPr>
        <p:spPr>
          <a:xfrm>
            <a:off x="444396" y="2087066"/>
            <a:ext cx="3149183"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da-DK" b="1" u="sng">
                <a:solidFill>
                  <a:schemeClr val="accent1"/>
                </a:solidFill>
                <a:cs typeface="Calibri"/>
              </a:rPr>
              <a:t>Ad Hoc Udvalg:</a:t>
            </a:r>
          </a:p>
          <a:p>
            <a:endParaRPr lang="da-DK" b="1">
              <a:solidFill>
                <a:srgbClr val="FF0000"/>
              </a:solidFill>
              <a:cs typeface="Calibri"/>
            </a:endParaRPr>
          </a:p>
          <a:p>
            <a:r>
              <a:rPr lang="da-DK" b="1">
                <a:solidFill>
                  <a:srgbClr val="FF0000"/>
                </a:solidFill>
                <a:cs typeface="Calibri"/>
              </a:rPr>
              <a:t>Pige- og Kvinde udvalg </a:t>
            </a:r>
          </a:p>
          <a:p>
            <a:endParaRPr lang="da-DK" b="1">
              <a:solidFill>
                <a:srgbClr val="FF0000"/>
              </a:solidFill>
              <a:cs typeface="Calibri"/>
            </a:endParaRPr>
          </a:p>
          <a:p>
            <a:endParaRPr lang="da-DK" b="1">
              <a:solidFill>
                <a:srgbClr val="FF0000"/>
              </a:solidFill>
              <a:cs typeface="Calibri"/>
            </a:endParaRPr>
          </a:p>
          <a:p>
            <a:endParaRPr lang="da-DK" b="1">
              <a:solidFill>
                <a:srgbClr val="FF0000"/>
              </a:solidFill>
              <a:cs typeface="Calibri"/>
            </a:endParaRPr>
          </a:p>
        </p:txBody>
      </p:sp>
      <p:sp>
        <p:nvSpPr>
          <p:cNvPr id="19" name="Ellipse 18">
            <a:extLst>
              <a:ext uri="{FF2B5EF4-FFF2-40B4-BE49-F238E27FC236}">
                <a16:creationId xmlns:a16="http://schemas.microsoft.com/office/drawing/2014/main" id="{FCFFB317-3F81-4F1E-84A5-CC0EBE24559E}"/>
              </a:ext>
            </a:extLst>
          </p:cNvPr>
          <p:cNvSpPr/>
          <p:nvPr/>
        </p:nvSpPr>
        <p:spPr>
          <a:xfrm>
            <a:off x="10526521" y="1058338"/>
            <a:ext cx="1606820" cy="11953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da-DK">
                <a:cs typeface="Calibri"/>
              </a:rPr>
              <a:t>Disciplin-udvalg</a:t>
            </a:r>
            <a:endParaRPr lang="da-DK"/>
          </a:p>
        </p:txBody>
      </p:sp>
      <p:sp>
        <p:nvSpPr>
          <p:cNvPr id="20" name="Ellipse 19">
            <a:extLst>
              <a:ext uri="{FF2B5EF4-FFF2-40B4-BE49-F238E27FC236}">
                <a16:creationId xmlns:a16="http://schemas.microsoft.com/office/drawing/2014/main" id="{17621B14-3118-4972-B219-51C991995B4A}"/>
              </a:ext>
            </a:extLst>
          </p:cNvPr>
          <p:cNvSpPr/>
          <p:nvPr/>
        </p:nvSpPr>
        <p:spPr>
          <a:xfrm>
            <a:off x="10234954" y="4734485"/>
            <a:ext cx="1875296" cy="13522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a:cs typeface="Calibri"/>
              </a:rPr>
              <a:t>Tvær-disciplinære udvalg </a:t>
            </a:r>
            <a:endParaRPr lang="da-DK"/>
          </a:p>
        </p:txBody>
      </p:sp>
      <p:sp>
        <p:nvSpPr>
          <p:cNvPr id="16" name="Pil: venstre 15">
            <a:extLst>
              <a:ext uri="{FF2B5EF4-FFF2-40B4-BE49-F238E27FC236}">
                <a16:creationId xmlns:a16="http://schemas.microsoft.com/office/drawing/2014/main" id="{476C2852-82AB-4843-B59E-162ADA42A943}"/>
              </a:ext>
            </a:extLst>
          </p:cNvPr>
          <p:cNvSpPr/>
          <p:nvPr/>
        </p:nvSpPr>
        <p:spPr>
          <a:xfrm>
            <a:off x="10011377" y="1629711"/>
            <a:ext cx="443204" cy="22549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8" name="Pil: venstre 37">
            <a:extLst>
              <a:ext uri="{FF2B5EF4-FFF2-40B4-BE49-F238E27FC236}">
                <a16:creationId xmlns:a16="http://schemas.microsoft.com/office/drawing/2014/main" id="{8D7BEC1E-60A8-4876-8440-F9029021A4F2}"/>
              </a:ext>
            </a:extLst>
          </p:cNvPr>
          <p:cNvSpPr/>
          <p:nvPr/>
        </p:nvSpPr>
        <p:spPr>
          <a:xfrm>
            <a:off x="9647936" y="4900532"/>
            <a:ext cx="404327" cy="29546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39" name="Billede 39" descr="Et billede, der indeholder tekst, Font/skrifttype, Grafik, logo&#10;&#10;Beskrivelsen er genereret automatisk">
            <a:extLst>
              <a:ext uri="{FF2B5EF4-FFF2-40B4-BE49-F238E27FC236}">
                <a16:creationId xmlns:a16="http://schemas.microsoft.com/office/drawing/2014/main" id="{9BFF9F8A-B029-93CC-69B8-D9A7A16C20A1}"/>
              </a:ext>
            </a:extLst>
          </p:cNvPr>
          <p:cNvPicPr>
            <a:picLocks noChangeAspect="1"/>
          </p:cNvPicPr>
          <p:nvPr/>
        </p:nvPicPr>
        <p:blipFill>
          <a:blip r:embed="rId2"/>
          <a:stretch>
            <a:fillRect/>
          </a:stretch>
        </p:blipFill>
        <p:spPr>
          <a:xfrm>
            <a:off x="222584" y="5408107"/>
            <a:ext cx="2743200" cy="1195313"/>
          </a:xfrm>
          <a:prstGeom prst="rect">
            <a:avLst/>
          </a:prstGeom>
        </p:spPr>
      </p:pic>
      <p:sp>
        <p:nvSpPr>
          <p:cNvPr id="40" name="Rectangle: Rounded Corners 39">
            <a:extLst>
              <a:ext uri="{FF2B5EF4-FFF2-40B4-BE49-F238E27FC236}">
                <a16:creationId xmlns:a16="http://schemas.microsoft.com/office/drawing/2014/main" id="{8511BC60-3135-481F-FDC3-7A9AF443291E}"/>
              </a:ext>
            </a:extLst>
          </p:cNvPr>
          <p:cNvSpPr/>
          <p:nvPr/>
        </p:nvSpPr>
        <p:spPr>
          <a:xfrm>
            <a:off x="518248" y="3630853"/>
            <a:ext cx="2333781" cy="919295"/>
          </a:xfrm>
          <a:prstGeom prst="round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a:solidFill>
                  <a:schemeClr val="tx1"/>
                </a:solidFill>
                <a:ea typeface="Calibri"/>
                <a:cs typeface="Calibri"/>
              </a:rPr>
              <a:t>DDBU Events APS</a:t>
            </a:r>
          </a:p>
        </p:txBody>
      </p:sp>
    </p:spTree>
    <p:extLst>
      <p:ext uri="{BB962C8B-B14F-4D97-AF65-F5344CB8AC3E}">
        <p14:creationId xmlns:p14="http://schemas.microsoft.com/office/powerpoint/2010/main" val="3436218725"/>
      </p:ext>
    </p:extLst>
  </p:cSld>
  <p:clrMapOvr>
    <a:masterClrMapping/>
  </p:clrMapOvr>
</p:sld>
</file>

<file path=ppt/theme/theme1.xml><?xml version="1.0" encoding="utf-8"?>
<a:theme xmlns:a="http://schemas.openxmlformats.org/drawingml/2006/main" name="DylanVTI">
  <a:themeElements>
    <a:clrScheme name="DylanVTI">
      <a:dk1>
        <a:sysClr val="windowText" lastClr="000000"/>
      </a:dk1>
      <a:lt1>
        <a:sysClr val="window" lastClr="FFFFFF"/>
      </a:lt1>
      <a:dk2>
        <a:srgbClr val="1A1A33"/>
      </a:dk2>
      <a:lt2>
        <a:srgbClr val="EEFFE3"/>
      </a:lt2>
      <a:accent1>
        <a:srgbClr val="5C40EF"/>
      </a:accent1>
      <a:accent2>
        <a:srgbClr val="B8A0F8"/>
      </a:accent2>
      <a:accent3>
        <a:srgbClr val="00C777"/>
      </a:accent3>
      <a:accent4>
        <a:srgbClr val="005A66"/>
      </a:accent4>
      <a:accent5>
        <a:srgbClr val="9956EA"/>
      </a:accent5>
      <a:accent6>
        <a:srgbClr val="9BBB25"/>
      </a:accent6>
      <a:hlink>
        <a:srgbClr val="674CF0"/>
      </a:hlink>
      <a:folHlink>
        <a:srgbClr val="B53699"/>
      </a:folHlink>
    </a:clrScheme>
    <a:fontScheme name="DylanVTI">
      <a:majorFont>
        <a:latin typeface="Neue Haas Grotesk Text Pro"/>
        <a:ea typeface=""/>
        <a:cs typeface=""/>
      </a:majorFont>
      <a:minorFont>
        <a:latin typeface="Neue Haas Grotesk Text Pro"/>
        <a:ea typeface=""/>
        <a:cs typeface=""/>
      </a:minorFont>
    </a:fontScheme>
    <a:fmtScheme name="DylanVTI">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ylanVTI" id="{CD0E21EA-FD0B-4FCD-9D95-B274E3CB7535}" vid="{F2F2D961-94DA-46D9-ABD7-77D6D5FB2C2D}"/>
    </a:ext>
  </a:extLst>
</a:theme>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14</Slides>
  <Notes>0</Notes>
  <HiddenSlides>0</HiddenSlide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DylanVTI</vt:lpstr>
      <vt:lpstr>DDBU mod fremtiden 2029</vt:lpstr>
      <vt:lpstr>Status Quo </vt:lpstr>
      <vt:lpstr>Evaluering  "DDBU mod nye tider – 2025" - hvad er opnået og hvad udestår?</vt:lpstr>
      <vt:lpstr>Væksttal 2020-2024</vt:lpstr>
      <vt:lpstr>Vækstpotentiale/vækstområder</vt:lpstr>
      <vt:lpstr>Hovedpunkter i strategi-samarbejdet med Danmarks Idrætsforbund 2026-2029</vt:lpstr>
      <vt:lpstr>Visionsplanens målsætninger - år 1</vt:lpstr>
      <vt:lpstr>Ny Bestyrelsesstruktur</vt:lpstr>
      <vt:lpstr>PowerPoint Presentation</vt:lpstr>
      <vt:lpstr>Organigram 2026-2029</vt:lpstr>
      <vt:lpstr>Hvordan eksekverer vi på potentialet?</vt:lpstr>
      <vt:lpstr>Del-visionsplanerne </vt:lpstr>
      <vt:lpstr>Billardsportens sociale profil  </vt:lpstr>
      <vt:lpstr>Visonsplanens milestones år 2, 3 og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739</cp:revision>
  <dcterms:created xsi:type="dcterms:W3CDTF">2013-07-15T20:26:40Z</dcterms:created>
  <dcterms:modified xsi:type="dcterms:W3CDTF">2025-05-29T10:11:29Z</dcterms:modified>
</cp:coreProperties>
</file>